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30" r:id="rId1"/>
    <p:sldMasterId id="2147483855" r:id="rId2"/>
    <p:sldMasterId id="2147483867" r:id="rId3"/>
  </p:sldMasterIdLst>
  <p:notesMasterIdLst>
    <p:notesMasterId r:id="rId13"/>
  </p:notesMasterIdLst>
  <p:sldIdLst>
    <p:sldId id="256" r:id="rId4"/>
    <p:sldId id="261" r:id="rId5"/>
    <p:sldId id="263" r:id="rId6"/>
    <p:sldId id="264" r:id="rId7"/>
    <p:sldId id="838840904" r:id="rId8"/>
    <p:sldId id="838840905" r:id="rId9"/>
    <p:sldId id="838840906" r:id="rId10"/>
    <p:sldId id="838840907" r:id="rId11"/>
    <p:sldId id="267"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Fira Sans" panose="020B0604020202020204" charset="0"/>
      <p:regular r:id="rId18"/>
      <p:bold r:id="rId19"/>
      <p:italic r:id="rId20"/>
      <p:boldItalic r:id="rId21"/>
    </p:embeddedFont>
    <p:embeddedFont>
      <p:font typeface="Fira Sans Medium" panose="020B0604020202020204" charset="0"/>
      <p:regular r:id="rId22"/>
      <p:italic r:id="rId23"/>
    </p:embeddedFont>
    <p:embeddedFont>
      <p:font typeface="Merriweather" panose="020B0604020202020204" charset="0"/>
      <p:regular r:id="rId24"/>
      <p:bold r:id="rId25"/>
      <p:italic r:id="rId26"/>
      <p:boldItalic r:id="rId27"/>
    </p:embeddedFont>
    <p:embeddedFont>
      <p:font typeface="Poppins Light" panose="020B0604020202020204" charset="0"/>
      <p:regular r:id="rId28"/>
      <p:bold r:id="rId29"/>
      <p:italic r:id="rId30"/>
      <p:boldItalic r:id="rId31"/>
    </p:embeddedFont>
    <p:embeddedFont>
      <p:font typeface="Poppins Medium" panose="020B0604020202020204" charset="0"/>
      <p:regular r:id="rId32"/>
      <p:bold r:id="rId33"/>
      <p:italic r:id="rId34"/>
      <p:boldItalic r:id="rId35"/>
    </p:embeddedFont>
    <p:embeddedFont>
      <p:font typeface="Poppins SemiBold" panose="020B0604020202020204" charset="0"/>
      <p:regular r:id="rId36"/>
      <p:bold r:id="rId37"/>
      <p:italic r:id="rId38"/>
      <p:boldItalic r:id="rId39"/>
    </p:embeddedFont>
    <p:embeddedFont>
      <p:font typeface="Reenie Beanie" panose="020B0604020202020204" charset="0"/>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D9AB"/>
    <a:srgbClr val="42E8D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A5F22-3587-4E77-844B-3C3A05FBE793}" v="1" dt="2021-04-26T09:08:34.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2" autoAdjust="0"/>
    <p:restoredTop sz="94622" autoAdjust="0"/>
  </p:normalViewPr>
  <p:slideViewPr>
    <p:cSldViewPr>
      <p:cViewPr varScale="1">
        <p:scale>
          <a:sx n="72" d="100"/>
          <a:sy n="72" d="100"/>
        </p:scale>
        <p:origin x="2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font" Target="fonts/font3.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46" Type="http://schemas.microsoft.com/office/2015/10/relationships/revisionInfo" Target="revisionInfo.xml"/><Relationship Id="rId20" Type="http://schemas.openxmlformats.org/officeDocument/2006/relationships/font" Target="fonts/font7.fntdata"/><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Hutchins" userId="50e9123f8481128e" providerId="LiveId" clId="{501033FE-064B-461F-A5D0-DBF8D38D73A1}"/>
    <pc:docChg chg="undo redo custSel addSld delSld modSld addMainMaster delMainMaster">
      <pc:chgData name="Louise Hutchins" userId="50e9123f8481128e" providerId="LiveId" clId="{501033FE-064B-461F-A5D0-DBF8D38D73A1}" dt="2021-04-06T13:21:56.440" v="3656" actId="20577"/>
      <pc:docMkLst>
        <pc:docMk/>
      </pc:docMkLst>
      <pc:sldChg chg="modSp mod">
        <pc:chgData name="Louise Hutchins" userId="50e9123f8481128e" providerId="LiveId" clId="{501033FE-064B-461F-A5D0-DBF8D38D73A1}" dt="2021-03-31T11:19:49.299" v="1304" actId="20577"/>
        <pc:sldMkLst>
          <pc:docMk/>
          <pc:sldMk cId="0" sldId="264"/>
        </pc:sldMkLst>
        <pc:spChg chg="mod">
          <ac:chgData name="Louise Hutchins" userId="50e9123f8481128e" providerId="LiveId" clId="{501033FE-064B-461F-A5D0-DBF8D38D73A1}" dt="2021-03-31T11:19:49.299" v="1304" actId="20577"/>
          <ac:spMkLst>
            <pc:docMk/>
            <pc:sldMk cId="0" sldId="264"/>
            <ac:spMk id="299" creationId="{00000000-0000-0000-0000-000000000000}"/>
          </ac:spMkLst>
        </pc:spChg>
        <pc:picChg chg="mod">
          <ac:chgData name="Louise Hutchins" userId="50e9123f8481128e" providerId="LiveId" clId="{501033FE-064B-461F-A5D0-DBF8D38D73A1}" dt="2021-03-31T10:31:11.648" v="174" actId="1076"/>
          <ac:picMkLst>
            <pc:docMk/>
            <pc:sldMk cId="0" sldId="264"/>
            <ac:picMk id="308" creationId="{00000000-0000-0000-0000-000000000000}"/>
          </ac:picMkLst>
        </pc:picChg>
      </pc:sldChg>
      <pc:sldChg chg="del">
        <pc:chgData name="Louise Hutchins" userId="50e9123f8481128e" providerId="LiveId" clId="{501033FE-064B-461F-A5D0-DBF8D38D73A1}" dt="2021-03-31T10:26:02.136" v="0" actId="47"/>
        <pc:sldMkLst>
          <pc:docMk/>
          <pc:sldMk cId="2937155121" sldId="838840899"/>
        </pc:sldMkLst>
      </pc:sldChg>
      <pc:sldChg chg="del">
        <pc:chgData name="Louise Hutchins" userId="50e9123f8481128e" providerId="LiveId" clId="{501033FE-064B-461F-A5D0-DBF8D38D73A1}" dt="2021-03-31T10:50:05.234" v="444" actId="47"/>
        <pc:sldMkLst>
          <pc:docMk/>
          <pc:sldMk cId="987541848" sldId="838840900"/>
        </pc:sldMkLst>
      </pc:sldChg>
      <pc:sldChg chg="del">
        <pc:chgData name="Louise Hutchins" userId="50e9123f8481128e" providerId="LiveId" clId="{501033FE-064B-461F-A5D0-DBF8D38D73A1}" dt="2021-03-31T10:26:04.644" v="1" actId="47"/>
        <pc:sldMkLst>
          <pc:docMk/>
          <pc:sldMk cId="693013809" sldId="838840901"/>
        </pc:sldMkLst>
      </pc:sldChg>
      <pc:sldChg chg="modSp del">
        <pc:chgData name="Louise Hutchins" userId="50e9123f8481128e" providerId="LiveId" clId="{501033FE-064B-461F-A5D0-DBF8D38D73A1}" dt="2021-03-31T11:22:03.755" v="1415" actId="47"/>
        <pc:sldMkLst>
          <pc:docMk/>
          <pc:sldMk cId="3792248425" sldId="838840902"/>
        </pc:sldMkLst>
        <pc:picChg chg="mod">
          <ac:chgData name="Louise Hutchins" userId="50e9123f8481128e" providerId="LiveId" clId="{501033FE-064B-461F-A5D0-DBF8D38D73A1}" dt="2021-03-31T10:50:55.644" v="447" actId="1076"/>
          <ac:picMkLst>
            <pc:docMk/>
            <pc:sldMk cId="3792248425" sldId="838840902"/>
            <ac:picMk id="6146" creationId="{55DB7F44-E216-4C5D-8BE4-33F1951E1908}"/>
          </ac:picMkLst>
        </pc:picChg>
      </pc:sldChg>
      <pc:sldChg chg="add del">
        <pc:chgData name="Louise Hutchins" userId="50e9123f8481128e" providerId="LiveId" clId="{501033FE-064B-461F-A5D0-DBF8D38D73A1}" dt="2021-03-31T11:35:38.550" v="2085" actId="47"/>
        <pc:sldMkLst>
          <pc:docMk/>
          <pc:sldMk cId="2409668574" sldId="838840903"/>
        </pc:sldMkLst>
      </pc:sldChg>
      <pc:sldChg chg="del">
        <pc:chgData name="Louise Hutchins" userId="50e9123f8481128e" providerId="LiveId" clId="{501033FE-064B-461F-A5D0-DBF8D38D73A1}" dt="2021-03-31T10:26:29.233" v="2"/>
        <pc:sldMkLst>
          <pc:docMk/>
          <pc:sldMk cId="772595091" sldId="838840904"/>
        </pc:sldMkLst>
      </pc:sldChg>
      <pc:sldChg chg="addSp delSp modSp add mod">
        <pc:chgData name="Louise Hutchins" userId="50e9123f8481128e" providerId="LiveId" clId="{501033FE-064B-461F-A5D0-DBF8D38D73A1}" dt="2021-03-31T11:20:06.736" v="1319" actId="20577"/>
        <pc:sldMkLst>
          <pc:docMk/>
          <pc:sldMk cId="2660948936" sldId="838840904"/>
        </pc:sldMkLst>
        <pc:spChg chg="mod">
          <ac:chgData name="Louise Hutchins" userId="50e9123f8481128e" providerId="LiveId" clId="{501033FE-064B-461F-A5D0-DBF8D38D73A1}" dt="2021-03-31T10:48:40.124" v="436" actId="1076"/>
          <ac:spMkLst>
            <pc:docMk/>
            <pc:sldMk cId="2660948936" sldId="838840904"/>
            <ac:spMk id="282" creationId="{00000000-0000-0000-0000-000000000000}"/>
          </ac:spMkLst>
        </pc:spChg>
        <pc:spChg chg="mod">
          <ac:chgData name="Louise Hutchins" userId="50e9123f8481128e" providerId="LiveId" clId="{501033FE-064B-461F-A5D0-DBF8D38D73A1}" dt="2021-03-31T10:48:40.124" v="436" actId="1076"/>
          <ac:spMkLst>
            <pc:docMk/>
            <pc:sldMk cId="2660948936" sldId="838840904"/>
            <ac:spMk id="283" creationId="{00000000-0000-0000-0000-000000000000}"/>
          </ac:spMkLst>
        </pc:spChg>
        <pc:spChg chg="mod">
          <ac:chgData name="Louise Hutchins" userId="50e9123f8481128e" providerId="LiveId" clId="{501033FE-064B-461F-A5D0-DBF8D38D73A1}" dt="2021-03-31T10:49:23.713" v="442" actId="1076"/>
          <ac:spMkLst>
            <pc:docMk/>
            <pc:sldMk cId="2660948936" sldId="838840904"/>
            <ac:spMk id="284" creationId="{00000000-0000-0000-0000-000000000000}"/>
          </ac:spMkLst>
        </pc:spChg>
        <pc:spChg chg="mod">
          <ac:chgData name="Louise Hutchins" userId="50e9123f8481128e" providerId="LiveId" clId="{501033FE-064B-461F-A5D0-DBF8D38D73A1}" dt="2021-03-31T10:45:50.268" v="412" actId="166"/>
          <ac:spMkLst>
            <pc:docMk/>
            <pc:sldMk cId="2660948936" sldId="838840904"/>
            <ac:spMk id="285" creationId="{00000000-0000-0000-0000-000000000000}"/>
          </ac:spMkLst>
        </pc:spChg>
        <pc:spChg chg="mod">
          <ac:chgData name="Louise Hutchins" userId="50e9123f8481128e" providerId="LiveId" clId="{501033FE-064B-461F-A5D0-DBF8D38D73A1}" dt="2021-03-31T10:48:40.124" v="436" actId="1076"/>
          <ac:spMkLst>
            <pc:docMk/>
            <pc:sldMk cId="2660948936" sldId="838840904"/>
            <ac:spMk id="286" creationId="{00000000-0000-0000-0000-000000000000}"/>
          </ac:spMkLst>
        </pc:spChg>
        <pc:spChg chg="mod">
          <ac:chgData name="Louise Hutchins" userId="50e9123f8481128e" providerId="LiveId" clId="{501033FE-064B-461F-A5D0-DBF8D38D73A1}" dt="2021-03-31T10:48:40.124" v="436" actId="1076"/>
          <ac:spMkLst>
            <pc:docMk/>
            <pc:sldMk cId="2660948936" sldId="838840904"/>
            <ac:spMk id="287" creationId="{00000000-0000-0000-0000-000000000000}"/>
          </ac:spMkLst>
        </pc:spChg>
        <pc:spChg chg="mod">
          <ac:chgData name="Louise Hutchins" userId="50e9123f8481128e" providerId="LiveId" clId="{501033FE-064B-461F-A5D0-DBF8D38D73A1}" dt="2021-03-31T10:48:40.124" v="436" actId="1076"/>
          <ac:spMkLst>
            <pc:docMk/>
            <pc:sldMk cId="2660948936" sldId="838840904"/>
            <ac:spMk id="288" creationId="{00000000-0000-0000-0000-000000000000}"/>
          </ac:spMkLst>
        </pc:spChg>
        <pc:spChg chg="mod ord">
          <ac:chgData name="Louise Hutchins" userId="50e9123f8481128e" providerId="LiveId" clId="{501033FE-064B-461F-A5D0-DBF8D38D73A1}" dt="2021-03-31T10:47:02.937" v="423" actId="164"/>
          <ac:spMkLst>
            <pc:docMk/>
            <pc:sldMk cId="2660948936" sldId="838840904"/>
            <ac:spMk id="289" creationId="{00000000-0000-0000-0000-000000000000}"/>
          </ac:spMkLst>
        </pc:spChg>
        <pc:spChg chg="mod ord">
          <ac:chgData name="Louise Hutchins" userId="50e9123f8481128e" providerId="LiveId" clId="{501033FE-064B-461F-A5D0-DBF8D38D73A1}" dt="2021-03-31T10:47:02.937" v="423" actId="164"/>
          <ac:spMkLst>
            <pc:docMk/>
            <pc:sldMk cId="2660948936" sldId="838840904"/>
            <ac:spMk id="290" creationId="{00000000-0000-0000-0000-000000000000}"/>
          </ac:spMkLst>
        </pc:spChg>
        <pc:spChg chg="del">
          <ac:chgData name="Louise Hutchins" userId="50e9123f8481128e" providerId="LiveId" clId="{501033FE-064B-461F-A5D0-DBF8D38D73A1}" dt="2021-03-31T10:45:28.208" v="411" actId="478"/>
          <ac:spMkLst>
            <pc:docMk/>
            <pc:sldMk cId="2660948936" sldId="838840904"/>
            <ac:spMk id="292" creationId="{00000000-0000-0000-0000-000000000000}"/>
          </ac:spMkLst>
        </pc:spChg>
        <pc:spChg chg="mod ord">
          <ac:chgData name="Louise Hutchins" userId="50e9123f8481128e" providerId="LiveId" clId="{501033FE-064B-461F-A5D0-DBF8D38D73A1}" dt="2021-03-31T10:47:02.937" v="423" actId="164"/>
          <ac:spMkLst>
            <pc:docMk/>
            <pc:sldMk cId="2660948936" sldId="838840904"/>
            <ac:spMk id="293" creationId="{00000000-0000-0000-0000-000000000000}"/>
          </ac:spMkLst>
        </pc:spChg>
        <pc:spChg chg="mod">
          <ac:chgData name="Louise Hutchins" userId="50e9123f8481128e" providerId="LiveId" clId="{501033FE-064B-461F-A5D0-DBF8D38D73A1}" dt="2021-03-31T10:45:24.825" v="410" actId="1076"/>
          <ac:spMkLst>
            <pc:docMk/>
            <pc:sldMk cId="2660948936" sldId="838840904"/>
            <ac:spMk id="294" creationId="{00000000-0000-0000-0000-000000000000}"/>
          </ac:spMkLst>
        </pc:spChg>
        <pc:spChg chg="del">
          <ac:chgData name="Louise Hutchins" userId="50e9123f8481128e" providerId="LiveId" clId="{501033FE-064B-461F-A5D0-DBF8D38D73A1}" dt="2021-03-31T10:42:12.485" v="312" actId="478"/>
          <ac:spMkLst>
            <pc:docMk/>
            <pc:sldMk cId="2660948936" sldId="838840904"/>
            <ac:spMk id="297" creationId="{00000000-0000-0000-0000-000000000000}"/>
          </ac:spMkLst>
        </pc:spChg>
        <pc:spChg chg="mod ord">
          <ac:chgData name="Louise Hutchins" userId="50e9123f8481128e" providerId="LiveId" clId="{501033FE-064B-461F-A5D0-DBF8D38D73A1}" dt="2021-03-31T11:20:06.736" v="1319" actId="20577"/>
          <ac:spMkLst>
            <pc:docMk/>
            <pc:sldMk cId="2660948936" sldId="838840904"/>
            <ac:spMk id="299" creationId="{00000000-0000-0000-0000-000000000000}"/>
          </ac:spMkLst>
        </pc:spChg>
        <pc:spChg chg="mod">
          <ac:chgData name="Louise Hutchins" userId="50e9123f8481128e" providerId="LiveId" clId="{501033FE-064B-461F-A5D0-DBF8D38D73A1}" dt="2021-03-31T10:40:29.856" v="264" actId="313"/>
          <ac:spMkLst>
            <pc:docMk/>
            <pc:sldMk cId="2660948936" sldId="838840904"/>
            <ac:spMk id="302" creationId="{00000000-0000-0000-0000-000000000000}"/>
          </ac:spMkLst>
        </pc:spChg>
        <pc:spChg chg="mod">
          <ac:chgData name="Louise Hutchins" userId="50e9123f8481128e" providerId="LiveId" clId="{501033FE-064B-461F-A5D0-DBF8D38D73A1}" dt="2021-03-31T10:31:47.737" v="210" actId="14100"/>
          <ac:spMkLst>
            <pc:docMk/>
            <pc:sldMk cId="2660948936" sldId="838840904"/>
            <ac:spMk id="306" creationId="{00000000-0000-0000-0000-000000000000}"/>
          </ac:spMkLst>
        </pc:spChg>
        <pc:grpChg chg="add mod ord">
          <ac:chgData name="Louise Hutchins" userId="50e9123f8481128e" providerId="LiveId" clId="{501033FE-064B-461F-A5D0-DBF8D38D73A1}" dt="2021-03-31T10:49:02.721" v="440" actId="1076"/>
          <ac:grpSpMkLst>
            <pc:docMk/>
            <pc:sldMk cId="2660948936" sldId="838840904"/>
            <ac:grpSpMk id="3" creationId="{336C70F4-3420-42A1-A2D6-A81B472D0852}"/>
          </ac:grpSpMkLst>
        </pc:grpChg>
        <pc:grpChg chg="mod ord">
          <ac:chgData name="Louise Hutchins" userId="50e9123f8481128e" providerId="LiveId" clId="{501033FE-064B-461F-A5D0-DBF8D38D73A1}" dt="2021-03-31T10:47:02.937" v="423" actId="164"/>
          <ac:grpSpMkLst>
            <pc:docMk/>
            <pc:sldMk cId="2660948936" sldId="838840904"/>
            <ac:grpSpMk id="300" creationId="{00000000-0000-0000-0000-000000000000}"/>
          </ac:grpSpMkLst>
        </pc:grpChg>
        <pc:grpChg chg="mod ord">
          <ac:chgData name="Louise Hutchins" userId="50e9123f8481128e" providerId="LiveId" clId="{501033FE-064B-461F-A5D0-DBF8D38D73A1}" dt="2021-03-31T10:47:02.937" v="423" actId="164"/>
          <ac:grpSpMkLst>
            <pc:docMk/>
            <pc:sldMk cId="2660948936" sldId="838840904"/>
            <ac:grpSpMk id="303" creationId="{00000000-0000-0000-0000-000000000000}"/>
          </ac:grpSpMkLst>
        </pc:grpChg>
        <pc:grpChg chg="mod ord">
          <ac:chgData name="Louise Hutchins" userId="50e9123f8481128e" providerId="LiveId" clId="{501033FE-064B-461F-A5D0-DBF8D38D73A1}" dt="2021-03-31T10:47:02.937" v="423" actId="164"/>
          <ac:grpSpMkLst>
            <pc:docMk/>
            <pc:sldMk cId="2660948936" sldId="838840904"/>
            <ac:grpSpMk id="310" creationId="{00000000-0000-0000-0000-000000000000}"/>
          </ac:grpSpMkLst>
        </pc:grpChg>
        <pc:picChg chg="add mod ord">
          <ac:chgData name="Louise Hutchins" userId="50e9123f8481128e" providerId="LiveId" clId="{501033FE-064B-461F-A5D0-DBF8D38D73A1}" dt="2021-03-31T10:47:02.937" v="423" actId="164"/>
          <ac:picMkLst>
            <pc:docMk/>
            <pc:sldMk cId="2660948936" sldId="838840904"/>
            <ac:picMk id="2" creationId="{3FEF8062-5ED8-47AE-86A7-8B5B2A8E5A25}"/>
          </ac:picMkLst>
        </pc:picChg>
        <pc:picChg chg="add mod">
          <ac:chgData name="Louise Hutchins" userId="50e9123f8481128e" providerId="LiveId" clId="{501033FE-064B-461F-A5D0-DBF8D38D73A1}" dt="2021-03-31T10:48:40.124" v="436" actId="1076"/>
          <ac:picMkLst>
            <pc:docMk/>
            <pc:sldMk cId="2660948936" sldId="838840904"/>
            <ac:picMk id="36" creationId="{5E553DB4-DB4A-4568-85AB-EDB70AE53CEF}"/>
          </ac:picMkLst>
        </pc:picChg>
        <pc:picChg chg="add del mod">
          <ac:chgData name="Louise Hutchins" userId="50e9123f8481128e" providerId="LiveId" clId="{501033FE-064B-461F-A5D0-DBF8D38D73A1}" dt="2021-03-31T10:32:35.535" v="215"/>
          <ac:picMkLst>
            <pc:docMk/>
            <pc:sldMk cId="2660948936" sldId="838840904"/>
            <ac:picMk id="37" creationId="{495736A5-1B00-4324-A20A-FFD42D9AF6DD}"/>
          </ac:picMkLst>
        </pc:picChg>
        <pc:picChg chg="add del mod ord">
          <ac:chgData name="Louise Hutchins" userId="50e9123f8481128e" providerId="LiveId" clId="{501033FE-064B-461F-A5D0-DBF8D38D73A1}" dt="2021-03-31T10:49:32.981" v="443" actId="1076"/>
          <ac:picMkLst>
            <pc:docMk/>
            <pc:sldMk cId="2660948936" sldId="838840904"/>
            <ac:picMk id="281" creationId="{00000000-0000-0000-0000-000000000000}"/>
          </ac:picMkLst>
        </pc:picChg>
        <pc:picChg chg="mod ord">
          <ac:chgData name="Louise Hutchins" userId="50e9123f8481128e" providerId="LiveId" clId="{501033FE-064B-461F-A5D0-DBF8D38D73A1}" dt="2021-03-31T10:47:02.937" v="423" actId="164"/>
          <ac:picMkLst>
            <pc:docMk/>
            <pc:sldMk cId="2660948936" sldId="838840904"/>
            <ac:picMk id="296" creationId="{00000000-0000-0000-0000-000000000000}"/>
          </ac:picMkLst>
        </pc:picChg>
        <pc:picChg chg="del">
          <ac:chgData name="Louise Hutchins" userId="50e9123f8481128e" providerId="LiveId" clId="{501033FE-064B-461F-A5D0-DBF8D38D73A1}" dt="2021-03-31T10:42:14.111" v="313" actId="478"/>
          <ac:picMkLst>
            <pc:docMk/>
            <pc:sldMk cId="2660948936" sldId="838840904"/>
            <ac:picMk id="298" creationId="{00000000-0000-0000-0000-000000000000}"/>
          </ac:picMkLst>
        </pc:picChg>
        <pc:picChg chg="del">
          <ac:chgData name="Louise Hutchins" userId="50e9123f8481128e" providerId="LiveId" clId="{501033FE-064B-461F-A5D0-DBF8D38D73A1}" dt="2021-03-31T10:32:29.992" v="213" actId="478"/>
          <ac:picMkLst>
            <pc:docMk/>
            <pc:sldMk cId="2660948936" sldId="838840904"/>
            <ac:picMk id="308" creationId="{00000000-0000-0000-0000-000000000000}"/>
          </ac:picMkLst>
        </pc:picChg>
        <pc:picChg chg="del">
          <ac:chgData name="Louise Hutchins" userId="50e9123f8481128e" providerId="LiveId" clId="{501033FE-064B-461F-A5D0-DBF8D38D73A1}" dt="2021-03-31T10:26:48.078" v="5" actId="478"/>
          <ac:picMkLst>
            <pc:docMk/>
            <pc:sldMk cId="2660948936" sldId="838840904"/>
            <ac:picMk id="309" creationId="{00000000-0000-0000-0000-000000000000}"/>
          </ac:picMkLst>
        </pc:picChg>
        <pc:picChg chg="add mod">
          <ac:chgData name="Louise Hutchins" userId="50e9123f8481128e" providerId="LiveId" clId="{501033FE-064B-461F-A5D0-DBF8D38D73A1}" dt="2021-03-31T10:48:25.433" v="435" actId="14100"/>
          <ac:picMkLst>
            <pc:docMk/>
            <pc:sldMk cId="2660948936" sldId="838840904"/>
            <ac:picMk id="1026" creationId="{0B7D6D50-1B0A-47BC-85F7-DE142A24DC6B}"/>
          </ac:picMkLst>
        </pc:picChg>
        <pc:cxnChg chg="mod ord">
          <ac:chgData name="Louise Hutchins" userId="50e9123f8481128e" providerId="LiveId" clId="{501033FE-064B-461F-A5D0-DBF8D38D73A1}" dt="2021-03-31T10:47:02.937" v="423" actId="164"/>
          <ac:cxnSpMkLst>
            <pc:docMk/>
            <pc:sldMk cId="2660948936" sldId="838840904"/>
            <ac:cxnSpMk id="291" creationId="{00000000-0000-0000-0000-000000000000}"/>
          </ac:cxnSpMkLst>
        </pc:cxnChg>
        <pc:cxnChg chg="mod ord">
          <ac:chgData name="Louise Hutchins" userId="50e9123f8481128e" providerId="LiveId" clId="{501033FE-064B-461F-A5D0-DBF8D38D73A1}" dt="2021-03-31T10:47:02.937" v="423" actId="164"/>
          <ac:cxnSpMkLst>
            <pc:docMk/>
            <pc:sldMk cId="2660948936" sldId="838840904"/>
            <ac:cxnSpMk id="295" creationId="{00000000-0000-0000-0000-000000000000}"/>
          </ac:cxnSpMkLst>
        </pc:cxnChg>
      </pc:sldChg>
      <pc:sldChg chg="addSp delSp modSp mod">
        <pc:chgData name="Louise Hutchins" userId="50e9123f8481128e" providerId="LiveId" clId="{501033FE-064B-461F-A5D0-DBF8D38D73A1}" dt="2021-03-31T11:21:54.731" v="1414" actId="1076"/>
        <pc:sldMkLst>
          <pc:docMk/>
          <pc:sldMk cId="2195164743" sldId="838840905"/>
        </pc:sldMkLst>
        <pc:spChg chg="add del mod">
          <ac:chgData name="Louise Hutchins" userId="50e9123f8481128e" providerId="LiveId" clId="{501033FE-064B-461F-A5D0-DBF8D38D73A1}" dt="2021-03-31T11:18:36.918" v="1261" actId="478"/>
          <ac:spMkLst>
            <pc:docMk/>
            <pc:sldMk cId="2195164743" sldId="838840905"/>
            <ac:spMk id="40" creationId="{A654810B-BBE6-4B8E-A803-E8EB4256DBB2}"/>
          </ac:spMkLst>
        </pc:spChg>
        <pc:spChg chg="add del mod">
          <ac:chgData name="Louise Hutchins" userId="50e9123f8481128e" providerId="LiveId" clId="{501033FE-064B-461F-A5D0-DBF8D38D73A1}" dt="2021-03-31T11:20:33.205" v="1321" actId="478"/>
          <ac:spMkLst>
            <pc:docMk/>
            <pc:sldMk cId="2195164743" sldId="838840905"/>
            <ac:spMk id="41" creationId="{064755B8-0F74-4E1F-AF37-A13C49FB368C}"/>
          </ac:spMkLst>
        </pc:spChg>
        <pc:spChg chg="add del mod">
          <ac:chgData name="Louise Hutchins" userId="50e9123f8481128e" providerId="LiveId" clId="{501033FE-064B-461F-A5D0-DBF8D38D73A1}" dt="2021-03-31T11:21:36.075" v="1411" actId="478"/>
          <ac:spMkLst>
            <pc:docMk/>
            <pc:sldMk cId="2195164743" sldId="838840905"/>
            <ac:spMk id="42" creationId="{8C5E1AE9-700D-4C0D-9F38-F112BEA1A666}"/>
          </ac:spMkLst>
        </pc:spChg>
        <pc:spChg chg="mod ord">
          <ac:chgData name="Louise Hutchins" userId="50e9123f8481128e" providerId="LiveId" clId="{501033FE-064B-461F-A5D0-DBF8D38D73A1}" dt="2021-03-31T10:56:14.267" v="471" actId="164"/>
          <ac:spMkLst>
            <pc:docMk/>
            <pc:sldMk cId="2195164743" sldId="838840905"/>
            <ac:spMk id="282" creationId="{00000000-0000-0000-0000-000000000000}"/>
          </ac:spMkLst>
        </pc:spChg>
        <pc:spChg chg="mod ord">
          <ac:chgData name="Louise Hutchins" userId="50e9123f8481128e" providerId="LiveId" clId="{501033FE-064B-461F-A5D0-DBF8D38D73A1}" dt="2021-03-31T11:05:31.856" v="610" actId="1076"/>
          <ac:spMkLst>
            <pc:docMk/>
            <pc:sldMk cId="2195164743" sldId="838840905"/>
            <ac:spMk id="283" creationId="{00000000-0000-0000-0000-000000000000}"/>
          </ac:spMkLst>
        </pc:spChg>
        <pc:spChg chg="mod ord">
          <ac:chgData name="Louise Hutchins" userId="50e9123f8481128e" providerId="LiveId" clId="{501033FE-064B-461F-A5D0-DBF8D38D73A1}" dt="2021-03-31T10:59:35.939" v="499" actId="1076"/>
          <ac:spMkLst>
            <pc:docMk/>
            <pc:sldMk cId="2195164743" sldId="838840905"/>
            <ac:spMk id="284" creationId="{00000000-0000-0000-0000-000000000000}"/>
          </ac:spMkLst>
        </pc:spChg>
        <pc:spChg chg="mod ord">
          <ac:chgData name="Louise Hutchins" userId="50e9123f8481128e" providerId="LiveId" clId="{501033FE-064B-461F-A5D0-DBF8D38D73A1}" dt="2021-03-31T10:59:35.939" v="499" actId="1076"/>
          <ac:spMkLst>
            <pc:docMk/>
            <pc:sldMk cId="2195164743" sldId="838840905"/>
            <ac:spMk id="285" creationId="{00000000-0000-0000-0000-000000000000}"/>
          </ac:spMkLst>
        </pc:spChg>
        <pc:spChg chg="mod ord">
          <ac:chgData name="Louise Hutchins" userId="50e9123f8481128e" providerId="LiveId" clId="{501033FE-064B-461F-A5D0-DBF8D38D73A1}" dt="2021-03-31T11:05:25.451" v="609" actId="1076"/>
          <ac:spMkLst>
            <pc:docMk/>
            <pc:sldMk cId="2195164743" sldId="838840905"/>
            <ac:spMk id="286" creationId="{00000000-0000-0000-0000-000000000000}"/>
          </ac:spMkLst>
        </pc:spChg>
        <pc:spChg chg="mod ord">
          <ac:chgData name="Louise Hutchins" userId="50e9123f8481128e" providerId="LiveId" clId="{501033FE-064B-461F-A5D0-DBF8D38D73A1}" dt="2021-03-31T11:05:17.657" v="608" actId="1076"/>
          <ac:spMkLst>
            <pc:docMk/>
            <pc:sldMk cId="2195164743" sldId="838840905"/>
            <ac:spMk id="287" creationId="{00000000-0000-0000-0000-000000000000}"/>
          </ac:spMkLst>
        </pc:spChg>
        <pc:spChg chg="mod ord">
          <ac:chgData name="Louise Hutchins" userId="50e9123f8481128e" providerId="LiveId" clId="{501033FE-064B-461F-A5D0-DBF8D38D73A1}" dt="2021-03-31T11:05:13.746" v="607" actId="1076"/>
          <ac:spMkLst>
            <pc:docMk/>
            <pc:sldMk cId="2195164743" sldId="838840905"/>
            <ac:spMk id="288" creationId="{00000000-0000-0000-0000-000000000000}"/>
          </ac:spMkLst>
        </pc:spChg>
        <pc:spChg chg="mod">
          <ac:chgData name="Louise Hutchins" userId="50e9123f8481128e" providerId="LiveId" clId="{501033FE-064B-461F-A5D0-DBF8D38D73A1}" dt="2021-03-31T11:06:32.402" v="620" actId="20577"/>
          <ac:spMkLst>
            <pc:docMk/>
            <pc:sldMk cId="2195164743" sldId="838840905"/>
            <ac:spMk id="290" creationId="{00000000-0000-0000-0000-000000000000}"/>
          </ac:spMkLst>
        </pc:spChg>
        <pc:spChg chg="mod">
          <ac:chgData name="Louise Hutchins" userId="50e9123f8481128e" providerId="LiveId" clId="{501033FE-064B-461F-A5D0-DBF8D38D73A1}" dt="2021-03-31T11:21:30.864" v="1410" actId="20577"/>
          <ac:spMkLst>
            <pc:docMk/>
            <pc:sldMk cId="2195164743" sldId="838840905"/>
            <ac:spMk id="299" creationId="{00000000-0000-0000-0000-000000000000}"/>
          </ac:spMkLst>
        </pc:spChg>
        <pc:spChg chg="mod">
          <ac:chgData name="Louise Hutchins" userId="50e9123f8481128e" providerId="LiveId" clId="{501033FE-064B-461F-A5D0-DBF8D38D73A1}" dt="2021-03-31T11:14:12.721" v="763" actId="20577"/>
          <ac:spMkLst>
            <pc:docMk/>
            <pc:sldMk cId="2195164743" sldId="838840905"/>
            <ac:spMk id="302" creationId="{00000000-0000-0000-0000-000000000000}"/>
          </ac:spMkLst>
        </pc:spChg>
        <pc:spChg chg="mod">
          <ac:chgData name="Louise Hutchins" userId="50e9123f8481128e" providerId="LiveId" clId="{501033FE-064B-461F-A5D0-DBF8D38D73A1}" dt="2021-03-31T11:12:52.269" v="715" actId="20577"/>
          <ac:spMkLst>
            <pc:docMk/>
            <pc:sldMk cId="2195164743" sldId="838840905"/>
            <ac:spMk id="306" creationId="{00000000-0000-0000-0000-000000000000}"/>
          </ac:spMkLst>
        </pc:spChg>
        <pc:spChg chg="mod">
          <ac:chgData name="Louise Hutchins" userId="50e9123f8481128e" providerId="LiveId" clId="{501033FE-064B-461F-A5D0-DBF8D38D73A1}" dt="2021-03-31T11:12:26.848" v="670" actId="20577"/>
          <ac:spMkLst>
            <pc:docMk/>
            <pc:sldMk cId="2195164743" sldId="838840905"/>
            <ac:spMk id="313" creationId="{00000000-0000-0000-0000-000000000000}"/>
          </ac:spMkLst>
        </pc:spChg>
        <pc:grpChg chg="mod ord">
          <ac:chgData name="Louise Hutchins" userId="50e9123f8481128e" providerId="LiveId" clId="{501033FE-064B-461F-A5D0-DBF8D38D73A1}" dt="2021-03-31T11:21:44.453" v="1412" actId="1076"/>
          <ac:grpSpMkLst>
            <pc:docMk/>
            <pc:sldMk cId="2195164743" sldId="838840905"/>
            <ac:grpSpMk id="3" creationId="{336C70F4-3420-42A1-A2D6-A81B472D0852}"/>
          </ac:grpSpMkLst>
        </pc:grpChg>
        <pc:grpChg chg="add mod ord">
          <ac:chgData name="Louise Hutchins" userId="50e9123f8481128e" providerId="LiveId" clId="{501033FE-064B-461F-A5D0-DBF8D38D73A1}" dt="2021-03-31T10:56:56.372" v="477" actId="1076"/>
          <ac:grpSpMkLst>
            <pc:docMk/>
            <pc:sldMk cId="2195164743" sldId="838840905"/>
            <ac:grpSpMk id="4" creationId="{650A9603-3C06-4941-8532-E69BC1F3049D}"/>
          </ac:grpSpMkLst>
        </pc:grpChg>
        <pc:grpChg chg="del">
          <ac:chgData name="Louise Hutchins" userId="50e9123f8481128e" providerId="LiveId" clId="{501033FE-064B-461F-A5D0-DBF8D38D73A1}" dt="2021-03-31T11:11:34.692" v="635" actId="478"/>
          <ac:grpSpMkLst>
            <pc:docMk/>
            <pc:sldMk cId="2195164743" sldId="838840905"/>
            <ac:grpSpMk id="303" creationId="{00000000-0000-0000-0000-000000000000}"/>
          </ac:grpSpMkLst>
        </pc:grpChg>
        <pc:picChg chg="del">
          <ac:chgData name="Louise Hutchins" userId="50e9123f8481128e" providerId="LiveId" clId="{501033FE-064B-461F-A5D0-DBF8D38D73A1}" dt="2021-03-31T11:13:19.843" v="719" actId="478"/>
          <ac:picMkLst>
            <pc:docMk/>
            <pc:sldMk cId="2195164743" sldId="838840905"/>
            <ac:picMk id="2" creationId="{3FEF8062-5ED8-47AE-86A7-8B5B2A8E5A25}"/>
          </ac:picMkLst>
        </pc:picChg>
        <pc:picChg chg="add mod">
          <ac:chgData name="Louise Hutchins" userId="50e9123f8481128e" providerId="LiveId" clId="{501033FE-064B-461F-A5D0-DBF8D38D73A1}" dt="2021-03-31T11:21:50.599" v="1413" actId="1076"/>
          <ac:picMkLst>
            <pc:docMk/>
            <pc:sldMk cId="2195164743" sldId="838840905"/>
            <ac:picMk id="5" creationId="{C2807DE8-3DAD-46A0-BF09-33B1C3785B74}"/>
          </ac:picMkLst>
        </pc:picChg>
        <pc:picChg chg="add mod">
          <ac:chgData name="Louise Hutchins" userId="50e9123f8481128e" providerId="LiveId" clId="{501033FE-064B-461F-A5D0-DBF8D38D73A1}" dt="2021-03-31T11:21:54.731" v="1414" actId="1076"/>
          <ac:picMkLst>
            <pc:docMk/>
            <pc:sldMk cId="2195164743" sldId="838840905"/>
            <ac:picMk id="6" creationId="{548FDF4F-7941-4A76-B4A2-4EDD046C44E9}"/>
          </ac:picMkLst>
        </pc:picChg>
        <pc:picChg chg="add mod ord">
          <ac:chgData name="Louise Hutchins" userId="50e9123f8481128e" providerId="LiveId" clId="{501033FE-064B-461F-A5D0-DBF8D38D73A1}" dt="2021-03-31T11:02:45.031" v="518" actId="14100"/>
          <ac:picMkLst>
            <pc:docMk/>
            <pc:sldMk cId="2195164743" sldId="838840905"/>
            <ac:picMk id="35" creationId="{ACDC00BA-F8B1-42FE-B258-46A1BA3C551A}"/>
          </ac:picMkLst>
        </pc:picChg>
        <pc:picChg chg="del">
          <ac:chgData name="Louise Hutchins" userId="50e9123f8481128e" providerId="LiveId" clId="{501033FE-064B-461F-A5D0-DBF8D38D73A1}" dt="2021-03-31T10:51:55.960" v="449" actId="478"/>
          <ac:picMkLst>
            <pc:docMk/>
            <pc:sldMk cId="2195164743" sldId="838840905"/>
            <ac:picMk id="36" creationId="{5E553DB4-DB4A-4568-85AB-EDB70AE53CEF}"/>
          </ac:picMkLst>
        </pc:picChg>
        <pc:picChg chg="mod ord">
          <ac:chgData name="Louise Hutchins" userId="50e9123f8481128e" providerId="LiveId" clId="{501033FE-064B-461F-A5D0-DBF8D38D73A1}" dt="2021-03-31T11:05:45.214" v="611" actId="1076"/>
          <ac:picMkLst>
            <pc:docMk/>
            <pc:sldMk cId="2195164743" sldId="838840905"/>
            <ac:picMk id="281" creationId="{00000000-0000-0000-0000-000000000000}"/>
          </ac:picMkLst>
        </pc:picChg>
        <pc:picChg chg="del">
          <ac:chgData name="Louise Hutchins" userId="50e9123f8481128e" providerId="LiveId" clId="{501033FE-064B-461F-A5D0-DBF8D38D73A1}" dt="2021-03-31T11:11:34.692" v="635" actId="478"/>
          <ac:picMkLst>
            <pc:docMk/>
            <pc:sldMk cId="2195164743" sldId="838840905"/>
            <ac:picMk id="307" creationId="{00000000-0000-0000-0000-000000000000}"/>
          </ac:picMkLst>
        </pc:picChg>
        <pc:picChg chg="del">
          <ac:chgData name="Louise Hutchins" userId="50e9123f8481128e" providerId="LiveId" clId="{501033FE-064B-461F-A5D0-DBF8D38D73A1}" dt="2021-03-31T10:54:12.050" v="455" actId="478"/>
          <ac:picMkLst>
            <pc:docMk/>
            <pc:sldMk cId="2195164743" sldId="838840905"/>
            <ac:picMk id="1026" creationId="{0B7D6D50-1B0A-47BC-85F7-DE142A24DC6B}"/>
          </ac:picMkLst>
        </pc:picChg>
        <pc:picChg chg="add mod">
          <ac:chgData name="Louise Hutchins" userId="50e9123f8481128e" providerId="LiveId" clId="{501033FE-064B-461F-A5D0-DBF8D38D73A1}" dt="2021-03-31T10:58:24.752" v="493" actId="732"/>
          <ac:picMkLst>
            <pc:docMk/>
            <pc:sldMk cId="2195164743" sldId="838840905"/>
            <ac:picMk id="2050" creationId="{B473875A-03B1-4547-8C8A-54B18D66CB37}"/>
          </ac:picMkLst>
        </pc:picChg>
      </pc:sldChg>
      <pc:sldChg chg="addSp delSp modSp mod">
        <pc:chgData name="Louise Hutchins" userId="50e9123f8481128e" providerId="LiveId" clId="{501033FE-064B-461F-A5D0-DBF8D38D73A1}" dt="2021-04-06T09:28:11.996" v="2592" actId="14100"/>
        <pc:sldMkLst>
          <pc:docMk/>
          <pc:sldMk cId="2734253691" sldId="838840906"/>
        </pc:sldMkLst>
        <pc:spChg chg="add del mod">
          <ac:chgData name="Louise Hutchins" userId="50e9123f8481128e" providerId="LiveId" clId="{501033FE-064B-461F-A5D0-DBF8D38D73A1}" dt="2021-03-31T11:35:31.992" v="2082" actId="478"/>
          <ac:spMkLst>
            <pc:docMk/>
            <pc:sldMk cId="2734253691" sldId="838840906"/>
            <ac:spMk id="39" creationId="{78024F32-18B7-4B46-B57E-BF6CB5542CFC}"/>
          </ac:spMkLst>
        </pc:spChg>
        <pc:spChg chg="add del mod">
          <ac:chgData name="Louise Hutchins" userId="50e9123f8481128e" providerId="LiveId" clId="{501033FE-064B-461F-A5D0-DBF8D38D73A1}" dt="2021-03-31T11:39:29.143" v="2586" actId="478"/>
          <ac:spMkLst>
            <pc:docMk/>
            <pc:sldMk cId="2734253691" sldId="838840906"/>
            <ac:spMk id="43" creationId="{DFEEDF42-41BE-4352-B5CB-0626357399E2}"/>
          </ac:spMkLst>
        </pc:spChg>
        <pc:spChg chg="mod">
          <ac:chgData name="Louise Hutchins" userId="50e9123f8481128e" providerId="LiveId" clId="{501033FE-064B-461F-A5D0-DBF8D38D73A1}" dt="2021-03-31T11:28:00.009" v="1539" actId="1076"/>
          <ac:spMkLst>
            <pc:docMk/>
            <pc:sldMk cId="2734253691" sldId="838840906"/>
            <ac:spMk id="283" creationId="{00000000-0000-0000-0000-000000000000}"/>
          </ac:spMkLst>
        </pc:spChg>
        <pc:spChg chg="mod">
          <ac:chgData name="Louise Hutchins" userId="50e9123f8481128e" providerId="LiveId" clId="{501033FE-064B-461F-A5D0-DBF8D38D73A1}" dt="2021-03-31T11:28:27.861" v="1559" actId="20577"/>
          <ac:spMkLst>
            <pc:docMk/>
            <pc:sldMk cId="2734253691" sldId="838840906"/>
            <ac:spMk id="286" creationId="{00000000-0000-0000-0000-000000000000}"/>
          </ac:spMkLst>
        </pc:spChg>
        <pc:spChg chg="mod">
          <ac:chgData name="Louise Hutchins" userId="50e9123f8481128e" providerId="LiveId" clId="{501033FE-064B-461F-A5D0-DBF8D38D73A1}" dt="2021-03-31T11:31:04.863" v="1683" actId="20577"/>
          <ac:spMkLst>
            <pc:docMk/>
            <pc:sldMk cId="2734253691" sldId="838840906"/>
            <ac:spMk id="287" creationId="{00000000-0000-0000-0000-000000000000}"/>
          </ac:spMkLst>
        </pc:spChg>
        <pc:spChg chg="mod">
          <ac:chgData name="Louise Hutchins" userId="50e9123f8481128e" providerId="LiveId" clId="{501033FE-064B-461F-A5D0-DBF8D38D73A1}" dt="2021-03-31T11:31:17.489" v="1696" actId="20577"/>
          <ac:spMkLst>
            <pc:docMk/>
            <pc:sldMk cId="2734253691" sldId="838840906"/>
            <ac:spMk id="288" creationId="{00000000-0000-0000-0000-000000000000}"/>
          </ac:spMkLst>
        </pc:spChg>
        <pc:spChg chg="mod">
          <ac:chgData name="Louise Hutchins" userId="50e9123f8481128e" providerId="LiveId" clId="{501033FE-064B-461F-A5D0-DBF8D38D73A1}" dt="2021-03-31T11:33:21.448" v="1939" actId="20577"/>
          <ac:spMkLst>
            <pc:docMk/>
            <pc:sldMk cId="2734253691" sldId="838840906"/>
            <ac:spMk id="290" creationId="{00000000-0000-0000-0000-000000000000}"/>
          </ac:spMkLst>
        </pc:spChg>
        <pc:spChg chg="mod">
          <ac:chgData name="Louise Hutchins" userId="50e9123f8481128e" providerId="LiveId" clId="{501033FE-064B-461F-A5D0-DBF8D38D73A1}" dt="2021-03-31T11:39:22.996" v="2585" actId="20577"/>
          <ac:spMkLst>
            <pc:docMk/>
            <pc:sldMk cId="2734253691" sldId="838840906"/>
            <ac:spMk id="299" creationId="{00000000-0000-0000-0000-000000000000}"/>
          </ac:spMkLst>
        </pc:spChg>
        <pc:spChg chg="mod">
          <ac:chgData name="Louise Hutchins" userId="50e9123f8481128e" providerId="LiveId" clId="{501033FE-064B-461F-A5D0-DBF8D38D73A1}" dt="2021-03-31T11:35:22.165" v="2081" actId="20577"/>
          <ac:spMkLst>
            <pc:docMk/>
            <pc:sldMk cId="2734253691" sldId="838840906"/>
            <ac:spMk id="302" creationId="{00000000-0000-0000-0000-000000000000}"/>
          </ac:spMkLst>
        </pc:spChg>
        <pc:spChg chg="mod">
          <ac:chgData name="Louise Hutchins" userId="50e9123f8481128e" providerId="LiveId" clId="{501033FE-064B-461F-A5D0-DBF8D38D73A1}" dt="2021-03-31T11:35:04.692" v="2025" actId="1076"/>
          <ac:spMkLst>
            <pc:docMk/>
            <pc:sldMk cId="2734253691" sldId="838840906"/>
            <ac:spMk id="306" creationId="{00000000-0000-0000-0000-000000000000}"/>
          </ac:spMkLst>
        </pc:spChg>
        <pc:spChg chg="mod">
          <ac:chgData name="Louise Hutchins" userId="50e9123f8481128e" providerId="LiveId" clId="{501033FE-064B-461F-A5D0-DBF8D38D73A1}" dt="2021-03-31T11:34:46.014" v="1983" actId="20577"/>
          <ac:spMkLst>
            <pc:docMk/>
            <pc:sldMk cId="2734253691" sldId="838840906"/>
            <ac:spMk id="313" creationId="{00000000-0000-0000-0000-000000000000}"/>
          </ac:spMkLst>
        </pc:spChg>
        <pc:grpChg chg="mod">
          <ac:chgData name="Louise Hutchins" userId="50e9123f8481128e" providerId="LiveId" clId="{501033FE-064B-461F-A5D0-DBF8D38D73A1}" dt="2021-03-31T11:31:56.428" v="1699" actId="1076"/>
          <ac:grpSpMkLst>
            <pc:docMk/>
            <pc:sldMk cId="2734253691" sldId="838840906"/>
            <ac:grpSpMk id="3" creationId="{336C70F4-3420-42A1-A2D6-A81B472D0852}"/>
          </ac:grpSpMkLst>
        </pc:grpChg>
        <pc:picChg chg="del mod">
          <ac:chgData name="Louise Hutchins" userId="50e9123f8481128e" providerId="LiveId" clId="{501033FE-064B-461F-A5D0-DBF8D38D73A1}" dt="2021-03-31T11:35:35.538" v="2084" actId="478"/>
          <ac:picMkLst>
            <pc:docMk/>
            <pc:sldMk cId="2734253691" sldId="838840906"/>
            <ac:picMk id="5" creationId="{C2807DE8-3DAD-46A0-BF09-33B1C3785B74}"/>
          </ac:picMkLst>
        </pc:picChg>
        <pc:picChg chg="del mod">
          <ac:chgData name="Louise Hutchins" userId="50e9123f8481128e" providerId="LiveId" clId="{501033FE-064B-461F-A5D0-DBF8D38D73A1}" dt="2021-03-31T11:35:33.659" v="2083" actId="478"/>
          <ac:picMkLst>
            <pc:docMk/>
            <pc:sldMk cId="2734253691" sldId="838840906"/>
            <ac:picMk id="6" creationId="{548FDF4F-7941-4A76-B4A2-4EDD046C44E9}"/>
          </ac:picMkLst>
        </pc:picChg>
        <pc:picChg chg="del">
          <ac:chgData name="Louise Hutchins" userId="50e9123f8481128e" providerId="LiveId" clId="{501033FE-064B-461F-A5D0-DBF8D38D73A1}" dt="2021-03-31T11:25:57.175" v="1435" actId="478"/>
          <ac:picMkLst>
            <pc:docMk/>
            <pc:sldMk cId="2734253691" sldId="838840906"/>
            <ac:picMk id="35" creationId="{ACDC00BA-F8B1-42FE-B258-46A1BA3C551A}"/>
          </ac:picMkLst>
        </pc:picChg>
        <pc:picChg chg="add del mod">
          <ac:chgData name="Louise Hutchins" userId="50e9123f8481128e" providerId="LiveId" clId="{501033FE-064B-461F-A5D0-DBF8D38D73A1}" dt="2021-03-31T11:26:03.578" v="1437"/>
          <ac:picMkLst>
            <pc:docMk/>
            <pc:sldMk cId="2734253691" sldId="838840906"/>
            <ac:picMk id="36" creationId="{61C4448E-08BF-4600-8131-141FE3A9829A}"/>
          </ac:picMkLst>
        </pc:picChg>
        <pc:picChg chg="add mod">
          <ac:chgData name="Louise Hutchins" userId="50e9123f8481128e" providerId="LiveId" clId="{501033FE-064B-461F-A5D0-DBF8D38D73A1}" dt="2021-03-31T11:27:54.468" v="1538" actId="1076"/>
          <ac:picMkLst>
            <pc:docMk/>
            <pc:sldMk cId="2734253691" sldId="838840906"/>
            <ac:picMk id="37" creationId="{8DA7EAC9-2F15-4A6B-B2CA-533320D8A793}"/>
          </ac:picMkLst>
        </pc:picChg>
        <pc:picChg chg="add mod">
          <ac:chgData name="Louise Hutchins" userId="50e9123f8481128e" providerId="LiveId" clId="{501033FE-064B-461F-A5D0-DBF8D38D73A1}" dt="2021-03-31T11:34:09.320" v="1943" actId="1076"/>
          <ac:picMkLst>
            <pc:docMk/>
            <pc:sldMk cId="2734253691" sldId="838840906"/>
            <ac:picMk id="40" creationId="{4494E0BA-2B7A-47A5-98FA-C1F275C6632E}"/>
          </ac:picMkLst>
        </pc:picChg>
        <pc:picChg chg="add del mod">
          <ac:chgData name="Louise Hutchins" userId="50e9123f8481128e" providerId="LiveId" clId="{501033FE-064B-461F-A5D0-DBF8D38D73A1}" dt="2021-03-31T11:33:54.367" v="1941" actId="478"/>
          <ac:picMkLst>
            <pc:docMk/>
            <pc:sldMk cId="2734253691" sldId="838840906"/>
            <ac:picMk id="41" creationId="{F630E5DB-E15F-4001-A9F1-808B9E9644EC}"/>
          </ac:picMkLst>
        </pc:picChg>
        <pc:picChg chg="add mod">
          <ac:chgData name="Louise Hutchins" userId="50e9123f8481128e" providerId="LiveId" clId="{501033FE-064B-461F-A5D0-DBF8D38D73A1}" dt="2021-03-31T11:34:21.674" v="1945" actId="1076"/>
          <ac:picMkLst>
            <pc:docMk/>
            <pc:sldMk cId="2734253691" sldId="838840906"/>
            <ac:picMk id="42" creationId="{49EFE2F2-B766-46F2-A8D0-8AB1A60D8E0B}"/>
          </ac:picMkLst>
        </pc:picChg>
        <pc:picChg chg="mod">
          <ac:chgData name="Louise Hutchins" userId="50e9123f8481128e" providerId="LiveId" clId="{501033FE-064B-461F-A5D0-DBF8D38D73A1}" dt="2021-04-06T09:28:11.996" v="2592" actId="14100"/>
          <ac:picMkLst>
            <pc:docMk/>
            <pc:sldMk cId="2734253691" sldId="838840906"/>
            <ac:picMk id="281" creationId="{00000000-0000-0000-0000-000000000000}"/>
          </ac:picMkLst>
        </pc:picChg>
        <pc:picChg chg="del">
          <ac:chgData name="Louise Hutchins" userId="50e9123f8481128e" providerId="LiveId" clId="{501033FE-064B-461F-A5D0-DBF8D38D73A1}" dt="2021-03-31T11:24:27.287" v="1424" actId="478"/>
          <ac:picMkLst>
            <pc:docMk/>
            <pc:sldMk cId="2734253691" sldId="838840906"/>
            <ac:picMk id="2050" creationId="{B473875A-03B1-4547-8C8A-54B18D66CB37}"/>
          </ac:picMkLst>
        </pc:picChg>
        <pc:picChg chg="add mod">
          <ac:chgData name="Louise Hutchins" userId="50e9123f8481128e" providerId="LiveId" clId="{501033FE-064B-461F-A5D0-DBF8D38D73A1}" dt="2021-03-31T11:28:52.341" v="1562" actId="1076"/>
          <ac:picMkLst>
            <pc:docMk/>
            <pc:sldMk cId="2734253691" sldId="838840906"/>
            <ac:picMk id="3074" creationId="{8C02B68B-47E7-457E-BB7B-78E82CB97BB7}"/>
          </ac:picMkLst>
        </pc:picChg>
      </pc:sldChg>
      <pc:sldChg chg="addSp delSp modSp mod">
        <pc:chgData name="Louise Hutchins" userId="50e9123f8481128e" providerId="LiveId" clId="{501033FE-064B-461F-A5D0-DBF8D38D73A1}" dt="2021-04-06T13:21:56.440" v="3656" actId="20577"/>
        <pc:sldMkLst>
          <pc:docMk/>
          <pc:sldMk cId="4112090034" sldId="838840907"/>
        </pc:sldMkLst>
        <pc:spChg chg="mod">
          <ac:chgData name="Louise Hutchins" userId="50e9123f8481128e" providerId="LiveId" clId="{501033FE-064B-461F-A5D0-DBF8D38D73A1}" dt="2021-04-06T13:10:37.683" v="2692" actId="20577"/>
          <ac:spMkLst>
            <pc:docMk/>
            <pc:sldMk cId="4112090034" sldId="838840907"/>
            <ac:spMk id="283" creationId="{00000000-0000-0000-0000-000000000000}"/>
          </ac:spMkLst>
        </pc:spChg>
        <pc:spChg chg="ord">
          <ac:chgData name="Louise Hutchins" userId="50e9123f8481128e" providerId="LiveId" clId="{501033FE-064B-461F-A5D0-DBF8D38D73A1}" dt="2021-04-06T13:01:45.147" v="2597" actId="166"/>
          <ac:spMkLst>
            <pc:docMk/>
            <pc:sldMk cId="4112090034" sldId="838840907"/>
            <ac:spMk id="284" creationId="{00000000-0000-0000-0000-000000000000}"/>
          </ac:spMkLst>
        </pc:spChg>
        <pc:spChg chg="ord">
          <ac:chgData name="Louise Hutchins" userId="50e9123f8481128e" providerId="LiveId" clId="{501033FE-064B-461F-A5D0-DBF8D38D73A1}" dt="2021-04-06T13:01:45.147" v="2597" actId="166"/>
          <ac:spMkLst>
            <pc:docMk/>
            <pc:sldMk cId="4112090034" sldId="838840907"/>
            <ac:spMk id="285" creationId="{00000000-0000-0000-0000-000000000000}"/>
          </ac:spMkLst>
        </pc:spChg>
        <pc:spChg chg="mod">
          <ac:chgData name="Louise Hutchins" userId="50e9123f8481128e" providerId="LiveId" clId="{501033FE-064B-461F-A5D0-DBF8D38D73A1}" dt="2021-04-06T13:11:04.293" v="2732" actId="20577"/>
          <ac:spMkLst>
            <pc:docMk/>
            <pc:sldMk cId="4112090034" sldId="838840907"/>
            <ac:spMk id="286" creationId="{00000000-0000-0000-0000-000000000000}"/>
          </ac:spMkLst>
        </pc:spChg>
        <pc:spChg chg="mod">
          <ac:chgData name="Louise Hutchins" userId="50e9123f8481128e" providerId="LiveId" clId="{501033FE-064B-461F-A5D0-DBF8D38D73A1}" dt="2021-04-06T13:12:16.193" v="2793" actId="20577"/>
          <ac:spMkLst>
            <pc:docMk/>
            <pc:sldMk cId="4112090034" sldId="838840907"/>
            <ac:spMk id="287" creationId="{00000000-0000-0000-0000-000000000000}"/>
          </ac:spMkLst>
        </pc:spChg>
        <pc:spChg chg="mod">
          <ac:chgData name="Louise Hutchins" userId="50e9123f8481128e" providerId="LiveId" clId="{501033FE-064B-461F-A5D0-DBF8D38D73A1}" dt="2021-04-06T13:12:32.476" v="2834" actId="20577"/>
          <ac:spMkLst>
            <pc:docMk/>
            <pc:sldMk cId="4112090034" sldId="838840907"/>
            <ac:spMk id="288" creationId="{00000000-0000-0000-0000-000000000000}"/>
          </ac:spMkLst>
        </pc:spChg>
        <pc:spChg chg="mod">
          <ac:chgData name="Louise Hutchins" userId="50e9123f8481128e" providerId="LiveId" clId="{501033FE-064B-461F-A5D0-DBF8D38D73A1}" dt="2021-04-06T13:15:48.892" v="3091" actId="20577"/>
          <ac:spMkLst>
            <pc:docMk/>
            <pc:sldMk cId="4112090034" sldId="838840907"/>
            <ac:spMk id="290" creationId="{00000000-0000-0000-0000-000000000000}"/>
          </ac:spMkLst>
        </pc:spChg>
        <pc:spChg chg="mod">
          <ac:chgData name="Louise Hutchins" userId="50e9123f8481128e" providerId="LiveId" clId="{501033FE-064B-461F-A5D0-DBF8D38D73A1}" dt="2021-04-06T13:01:33.135" v="2596" actId="1076"/>
          <ac:spMkLst>
            <pc:docMk/>
            <pc:sldMk cId="4112090034" sldId="838840907"/>
            <ac:spMk id="294" creationId="{00000000-0000-0000-0000-000000000000}"/>
          </ac:spMkLst>
        </pc:spChg>
        <pc:spChg chg="mod">
          <ac:chgData name="Louise Hutchins" userId="50e9123f8481128e" providerId="LiveId" clId="{501033FE-064B-461F-A5D0-DBF8D38D73A1}" dt="2021-04-06T13:21:56.440" v="3656" actId="20577"/>
          <ac:spMkLst>
            <pc:docMk/>
            <pc:sldMk cId="4112090034" sldId="838840907"/>
            <ac:spMk id="299" creationId="{00000000-0000-0000-0000-000000000000}"/>
          </ac:spMkLst>
        </pc:spChg>
        <pc:spChg chg="mod">
          <ac:chgData name="Louise Hutchins" userId="50e9123f8481128e" providerId="LiveId" clId="{501033FE-064B-461F-A5D0-DBF8D38D73A1}" dt="2021-04-06T13:16:37.491" v="3197" actId="20577"/>
          <ac:spMkLst>
            <pc:docMk/>
            <pc:sldMk cId="4112090034" sldId="838840907"/>
            <ac:spMk id="302" creationId="{00000000-0000-0000-0000-000000000000}"/>
          </ac:spMkLst>
        </pc:spChg>
        <pc:spChg chg="mod">
          <ac:chgData name="Louise Hutchins" userId="50e9123f8481128e" providerId="LiveId" clId="{501033FE-064B-461F-A5D0-DBF8D38D73A1}" dt="2021-04-06T13:16:26.297" v="3172" actId="20577"/>
          <ac:spMkLst>
            <pc:docMk/>
            <pc:sldMk cId="4112090034" sldId="838840907"/>
            <ac:spMk id="306" creationId="{00000000-0000-0000-0000-000000000000}"/>
          </ac:spMkLst>
        </pc:spChg>
        <pc:spChg chg="mod">
          <ac:chgData name="Louise Hutchins" userId="50e9123f8481128e" providerId="LiveId" clId="{501033FE-064B-461F-A5D0-DBF8D38D73A1}" dt="2021-04-06T13:16:01.791" v="3125" actId="20577"/>
          <ac:spMkLst>
            <pc:docMk/>
            <pc:sldMk cId="4112090034" sldId="838840907"/>
            <ac:spMk id="313" creationId="{00000000-0000-0000-0000-000000000000}"/>
          </ac:spMkLst>
        </pc:spChg>
        <pc:grpChg chg="add mod ord">
          <ac:chgData name="Louise Hutchins" userId="50e9123f8481128e" providerId="LiveId" clId="{501033FE-064B-461F-A5D0-DBF8D38D73A1}" dt="2021-04-06T13:04:04.026" v="2618" actId="1076"/>
          <ac:grpSpMkLst>
            <pc:docMk/>
            <pc:sldMk cId="4112090034" sldId="838840907"/>
            <ac:grpSpMk id="2" creationId="{8B3A0622-4F32-4384-ABAC-983F824C8636}"/>
          </ac:grpSpMkLst>
        </pc:grpChg>
        <pc:grpChg chg="mod">
          <ac:chgData name="Louise Hutchins" userId="50e9123f8481128e" providerId="LiveId" clId="{501033FE-064B-461F-A5D0-DBF8D38D73A1}" dt="2021-04-06T13:02:18.142" v="2601" actId="164"/>
          <ac:grpSpMkLst>
            <pc:docMk/>
            <pc:sldMk cId="4112090034" sldId="838840907"/>
            <ac:grpSpMk id="3" creationId="{336C70F4-3420-42A1-A2D6-A81B472D0852}"/>
          </ac:grpSpMkLst>
        </pc:grpChg>
        <pc:grpChg chg="ord">
          <ac:chgData name="Louise Hutchins" userId="50e9123f8481128e" providerId="LiveId" clId="{501033FE-064B-461F-A5D0-DBF8D38D73A1}" dt="2021-04-06T13:01:45.147" v="2597" actId="166"/>
          <ac:grpSpMkLst>
            <pc:docMk/>
            <pc:sldMk cId="4112090034" sldId="838840907"/>
            <ac:grpSpMk id="4" creationId="{650A9603-3C06-4941-8532-E69BC1F3049D}"/>
          </ac:grpSpMkLst>
        </pc:grpChg>
        <pc:picChg chg="add del mod modCrop">
          <ac:chgData name="Louise Hutchins" userId="50e9123f8481128e" providerId="LiveId" clId="{501033FE-064B-461F-A5D0-DBF8D38D73A1}" dt="2021-04-06T13:16:42.474" v="3198" actId="478"/>
          <ac:picMkLst>
            <pc:docMk/>
            <pc:sldMk cId="4112090034" sldId="838840907"/>
            <ac:picMk id="6" creationId="{D69F909E-1B59-406D-AE73-B7129BE0DB47}"/>
          </ac:picMkLst>
        </pc:picChg>
        <pc:picChg chg="del ord">
          <ac:chgData name="Louise Hutchins" userId="50e9123f8481128e" providerId="LiveId" clId="{501033FE-064B-461F-A5D0-DBF8D38D73A1}" dt="2021-04-06T13:05:05.432" v="2620" actId="478"/>
          <ac:picMkLst>
            <pc:docMk/>
            <pc:sldMk cId="4112090034" sldId="838840907"/>
            <ac:picMk id="37" creationId="{8DA7EAC9-2F15-4A6B-B2CA-533320D8A793}"/>
          </ac:picMkLst>
        </pc:picChg>
        <pc:picChg chg="del mod">
          <ac:chgData name="Louise Hutchins" userId="50e9123f8481128e" providerId="LiveId" clId="{501033FE-064B-461F-A5D0-DBF8D38D73A1}" dt="2021-04-06T13:13:48.741" v="2838" actId="478"/>
          <ac:picMkLst>
            <pc:docMk/>
            <pc:sldMk cId="4112090034" sldId="838840907"/>
            <ac:picMk id="40" creationId="{4494E0BA-2B7A-47A5-98FA-C1F275C6632E}"/>
          </ac:picMkLst>
        </pc:picChg>
        <pc:picChg chg="add mod">
          <ac:chgData name="Louise Hutchins" userId="50e9123f8481128e" providerId="LiveId" clId="{501033FE-064B-461F-A5D0-DBF8D38D73A1}" dt="2021-04-06T13:13:58.380" v="2840" actId="1076"/>
          <ac:picMkLst>
            <pc:docMk/>
            <pc:sldMk cId="4112090034" sldId="838840907"/>
            <ac:picMk id="41" creationId="{A9D6F83C-F122-4DC1-817E-1EE624515C57}"/>
          </ac:picMkLst>
        </pc:picChg>
        <pc:picChg chg="mod">
          <ac:chgData name="Louise Hutchins" userId="50e9123f8481128e" providerId="LiveId" clId="{501033FE-064B-461F-A5D0-DBF8D38D73A1}" dt="2021-04-06T13:02:18.142" v="2601" actId="164"/>
          <ac:picMkLst>
            <pc:docMk/>
            <pc:sldMk cId="4112090034" sldId="838840907"/>
            <ac:picMk id="42" creationId="{49EFE2F2-B766-46F2-A8D0-8AB1A60D8E0B}"/>
          </ac:picMkLst>
        </pc:picChg>
        <pc:picChg chg="mod ord">
          <ac:chgData name="Louise Hutchins" userId="50e9123f8481128e" providerId="LiveId" clId="{501033FE-064B-461F-A5D0-DBF8D38D73A1}" dt="2021-04-06T13:12:53.441" v="2837" actId="1076"/>
          <ac:picMkLst>
            <pc:docMk/>
            <pc:sldMk cId="4112090034" sldId="838840907"/>
            <ac:picMk id="281" creationId="{00000000-0000-0000-0000-000000000000}"/>
          </ac:picMkLst>
        </pc:picChg>
        <pc:picChg chg="add mod">
          <ac:chgData name="Louise Hutchins" userId="50e9123f8481128e" providerId="LiveId" clId="{501033FE-064B-461F-A5D0-DBF8D38D73A1}" dt="2021-04-06T13:03:19.372" v="2610" actId="14100"/>
          <ac:picMkLst>
            <pc:docMk/>
            <pc:sldMk cId="4112090034" sldId="838840907"/>
            <ac:picMk id="1026" creationId="{05377B99-7DB9-4334-A0BD-400EDD3AE18A}"/>
          </ac:picMkLst>
        </pc:picChg>
        <pc:picChg chg="add mod">
          <ac:chgData name="Louise Hutchins" userId="50e9123f8481128e" providerId="LiveId" clId="{501033FE-064B-461F-A5D0-DBF8D38D73A1}" dt="2021-04-06T13:05:24.836" v="2625" actId="1076"/>
          <ac:picMkLst>
            <pc:docMk/>
            <pc:sldMk cId="4112090034" sldId="838840907"/>
            <ac:picMk id="1028" creationId="{F18CB2FA-DCA5-444B-880C-60A44B90BDC2}"/>
          </ac:picMkLst>
        </pc:picChg>
        <pc:picChg chg="del">
          <ac:chgData name="Louise Hutchins" userId="50e9123f8481128e" providerId="LiveId" clId="{501033FE-064B-461F-A5D0-DBF8D38D73A1}" dt="2021-04-06T13:01:22.492" v="2594" actId="478"/>
          <ac:picMkLst>
            <pc:docMk/>
            <pc:sldMk cId="4112090034" sldId="838840907"/>
            <ac:picMk id="3074" creationId="{8C02B68B-47E7-457E-BB7B-78E82CB97BB7}"/>
          </ac:picMkLst>
        </pc:picChg>
      </pc:sldChg>
      <pc:sldMasterChg chg="add del addSldLayout delSldLayout">
        <pc:chgData name="Louise Hutchins" userId="50e9123f8481128e" providerId="LiveId" clId="{501033FE-064B-461F-A5D0-DBF8D38D73A1}" dt="2021-03-31T11:35:38.550" v="2085" actId="47"/>
        <pc:sldMasterMkLst>
          <pc:docMk/>
          <pc:sldMasterMk cId="3758446715" sldId="2147483786"/>
        </pc:sldMasterMkLst>
        <pc:sldLayoutChg chg="add del">
          <pc:chgData name="Louise Hutchins" userId="50e9123f8481128e" providerId="LiveId" clId="{501033FE-064B-461F-A5D0-DBF8D38D73A1}" dt="2021-03-31T11:35:38.550" v="2085" actId="47"/>
          <pc:sldLayoutMkLst>
            <pc:docMk/>
            <pc:sldMasterMk cId="3758446715" sldId="2147483786"/>
            <pc:sldLayoutMk cId="3271644283" sldId="2147483787"/>
          </pc:sldLayoutMkLst>
        </pc:sldLayoutChg>
        <pc:sldLayoutChg chg="add del">
          <pc:chgData name="Louise Hutchins" userId="50e9123f8481128e" providerId="LiveId" clId="{501033FE-064B-461F-A5D0-DBF8D38D73A1}" dt="2021-03-31T11:35:38.550" v="2085" actId="47"/>
          <pc:sldLayoutMkLst>
            <pc:docMk/>
            <pc:sldMasterMk cId="3758446715" sldId="2147483786"/>
            <pc:sldLayoutMk cId="2251455546" sldId="2147483788"/>
          </pc:sldLayoutMkLst>
        </pc:sldLayoutChg>
        <pc:sldLayoutChg chg="add del">
          <pc:chgData name="Louise Hutchins" userId="50e9123f8481128e" providerId="LiveId" clId="{501033FE-064B-461F-A5D0-DBF8D38D73A1}" dt="2021-03-31T11:35:38.550" v="2085" actId="47"/>
          <pc:sldLayoutMkLst>
            <pc:docMk/>
            <pc:sldMasterMk cId="3758446715" sldId="2147483786"/>
            <pc:sldLayoutMk cId="2985172399" sldId="2147483789"/>
          </pc:sldLayoutMkLst>
        </pc:sldLayoutChg>
        <pc:sldLayoutChg chg="add del">
          <pc:chgData name="Louise Hutchins" userId="50e9123f8481128e" providerId="LiveId" clId="{501033FE-064B-461F-A5D0-DBF8D38D73A1}" dt="2021-03-31T11:35:38.550" v="2085" actId="47"/>
          <pc:sldLayoutMkLst>
            <pc:docMk/>
            <pc:sldMasterMk cId="3758446715" sldId="2147483786"/>
            <pc:sldLayoutMk cId="3417150193" sldId="2147483790"/>
          </pc:sldLayoutMkLst>
        </pc:sldLayoutChg>
        <pc:sldLayoutChg chg="add del">
          <pc:chgData name="Louise Hutchins" userId="50e9123f8481128e" providerId="LiveId" clId="{501033FE-064B-461F-A5D0-DBF8D38D73A1}" dt="2021-03-31T11:35:38.550" v="2085" actId="47"/>
          <pc:sldLayoutMkLst>
            <pc:docMk/>
            <pc:sldMasterMk cId="3758446715" sldId="2147483786"/>
            <pc:sldLayoutMk cId="3281055051" sldId="2147483791"/>
          </pc:sldLayoutMkLst>
        </pc:sldLayoutChg>
        <pc:sldLayoutChg chg="add del">
          <pc:chgData name="Louise Hutchins" userId="50e9123f8481128e" providerId="LiveId" clId="{501033FE-064B-461F-A5D0-DBF8D38D73A1}" dt="2021-03-31T11:35:38.550" v="2085" actId="47"/>
          <pc:sldLayoutMkLst>
            <pc:docMk/>
            <pc:sldMasterMk cId="3758446715" sldId="2147483786"/>
            <pc:sldLayoutMk cId="449323009" sldId="2147483792"/>
          </pc:sldLayoutMkLst>
        </pc:sldLayoutChg>
        <pc:sldLayoutChg chg="add del">
          <pc:chgData name="Louise Hutchins" userId="50e9123f8481128e" providerId="LiveId" clId="{501033FE-064B-461F-A5D0-DBF8D38D73A1}" dt="2021-03-31T11:35:38.550" v="2085" actId="47"/>
          <pc:sldLayoutMkLst>
            <pc:docMk/>
            <pc:sldMasterMk cId="3758446715" sldId="2147483786"/>
            <pc:sldLayoutMk cId="3578553297" sldId="2147483793"/>
          </pc:sldLayoutMkLst>
        </pc:sldLayoutChg>
        <pc:sldLayoutChg chg="add del">
          <pc:chgData name="Louise Hutchins" userId="50e9123f8481128e" providerId="LiveId" clId="{501033FE-064B-461F-A5D0-DBF8D38D73A1}" dt="2021-03-31T11:35:38.550" v="2085" actId="47"/>
          <pc:sldLayoutMkLst>
            <pc:docMk/>
            <pc:sldMasterMk cId="3758446715" sldId="2147483786"/>
            <pc:sldLayoutMk cId="3327960630" sldId="2147483794"/>
          </pc:sldLayoutMkLst>
        </pc:sldLayoutChg>
        <pc:sldLayoutChg chg="add del">
          <pc:chgData name="Louise Hutchins" userId="50e9123f8481128e" providerId="LiveId" clId="{501033FE-064B-461F-A5D0-DBF8D38D73A1}" dt="2021-03-31T11:35:38.550" v="2085" actId="47"/>
          <pc:sldLayoutMkLst>
            <pc:docMk/>
            <pc:sldMasterMk cId="3758446715" sldId="2147483786"/>
            <pc:sldLayoutMk cId="4266395407" sldId="2147483795"/>
          </pc:sldLayoutMkLst>
        </pc:sldLayoutChg>
        <pc:sldLayoutChg chg="add del">
          <pc:chgData name="Louise Hutchins" userId="50e9123f8481128e" providerId="LiveId" clId="{501033FE-064B-461F-A5D0-DBF8D38D73A1}" dt="2021-03-31T11:35:38.550" v="2085" actId="47"/>
          <pc:sldLayoutMkLst>
            <pc:docMk/>
            <pc:sldMasterMk cId="3758446715" sldId="2147483786"/>
            <pc:sldLayoutMk cId="4050254585" sldId="2147483796"/>
          </pc:sldLayoutMkLst>
        </pc:sldLayoutChg>
        <pc:sldLayoutChg chg="add del">
          <pc:chgData name="Louise Hutchins" userId="50e9123f8481128e" providerId="LiveId" clId="{501033FE-064B-461F-A5D0-DBF8D38D73A1}" dt="2021-03-31T11:35:38.550" v="2085" actId="47"/>
          <pc:sldLayoutMkLst>
            <pc:docMk/>
            <pc:sldMasterMk cId="3758446715" sldId="2147483786"/>
            <pc:sldLayoutMk cId="2021684504" sldId="2147483797"/>
          </pc:sldLayoutMkLst>
        </pc:sldLayoutChg>
        <pc:sldLayoutChg chg="add del">
          <pc:chgData name="Louise Hutchins" userId="50e9123f8481128e" providerId="LiveId" clId="{501033FE-064B-461F-A5D0-DBF8D38D73A1}" dt="2021-03-31T11:35:38.550" v="2085" actId="47"/>
          <pc:sldLayoutMkLst>
            <pc:docMk/>
            <pc:sldMasterMk cId="3758446715" sldId="2147483786"/>
            <pc:sldLayoutMk cId="1483043017" sldId="2147483798"/>
          </pc:sldLayoutMkLst>
        </pc:sldLayoutChg>
      </pc:sldMasterChg>
      <pc:sldMasterChg chg="delSldLayout">
        <pc:chgData name="Louise Hutchins" userId="50e9123f8481128e" providerId="LiveId" clId="{501033FE-064B-461F-A5D0-DBF8D38D73A1}" dt="2021-03-31T11:22:03.755" v="1415" actId="47"/>
        <pc:sldMasterMkLst>
          <pc:docMk/>
          <pc:sldMasterMk cId="3737869678" sldId="2147483855"/>
        </pc:sldMasterMkLst>
        <pc:sldLayoutChg chg="del">
          <pc:chgData name="Louise Hutchins" userId="50e9123f8481128e" providerId="LiveId" clId="{501033FE-064B-461F-A5D0-DBF8D38D73A1}" dt="2021-03-31T11:22:03.755" v="1415" actId="47"/>
          <pc:sldLayoutMkLst>
            <pc:docMk/>
            <pc:sldMasterMk cId="3737869678" sldId="2147483855"/>
            <pc:sldLayoutMk cId="4183667894" sldId="2147483867"/>
          </pc:sldLayoutMkLst>
        </pc:sldLayoutChg>
      </pc:sldMasterChg>
    </pc:docChg>
  </pc:docChgLst>
  <pc:docChgLst>
    <pc:chgData name="Tom Peace" userId="e8116fb3557a06a5" providerId="LiveId" clId="{1D9A5F22-3587-4E77-844B-3C3A05FBE793}"/>
    <pc:docChg chg="modSld">
      <pc:chgData name="Tom Peace" userId="e8116fb3557a06a5" providerId="LiveId" clId="{1D9A5F22-3587-4E77-844B-3C3A05FBE793}" dt="2021-04-14T11:22:41.406" v="0" actId="20577"/>
      <pc:docMkLst>
        <pc:docMk/>
      </pc:docMkLst>
      <pc:sldChg chg="modSp mod">
        <pc:chgData name="Tom Peace" userId="e8116fb3557a06a5" providerId="LiveId" clId="{1D9A5F22-3587-4E77-844B-3C3A05FBE793}" dt="2021-04-14T11:22:41.406" v="0" actId="20577"/>
        <pc:sldMkLst>
          <pc:docMk/>
          <pc:sldMk cId="2734253691" sldId="838840906"/>
        </pc:sldMkLst>
        <pc:spChg chg="mod">
          <ac:chgData name="Tom Peace" userId="e8116fb3557a06a5" providerId="LiveId" clId="{1D9A5F22-3587-4E77-844B-3C3A05FBE793}" dt="2021-04-14T11:22:41.406" v="0" actId="20577"/>
          <ac:spMkLst>
            <pc:docMk/>
            <pc:sldMk cId="2734253691" sldId="838840906"/>
            <ac:spMk id="2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EA307-78E8-47CD-A84D-C0D5D36BBD61}" type="datetimeFigureOut">
              <a:rPr lang="en-GB" smtClean="0"/>
              <a:t>26/04/2021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C62B9-4145-4C04-9D35-D8DCA564BC48}" type="slidenum">
              <a:rPr lang="en-GB" smtClean="0"/>
              <a:t>‹#›</a:t>
            </a:fld>
            <a:endParaRPr lang="en-GB"/>
          </a:p>
        </p:txBody>
      </p:sp>
    </p:spTree>
    <p:extLst>
      <p:ext uri="{BB962C8B-B14F-4D97-AF65-F5344CB8AC3E}">
        <p14:creationId xmlns:p14="http://schemas.microsoft.com/office/powerpoint/2010/main" val="335548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cbf6abe8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cbf6abe8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cbf6abe8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cbf6abe8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ccbf6abe89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ccbf6abe8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7d0883890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7d0883890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7d0883890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7d0883890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88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7d0883890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7d0883890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01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7d0883890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7d0883890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17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7d0883890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7d0883890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3697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c7d0883890_1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c7d0883890_1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E5D4BF-BD63-884B-9445-4EE73E82A1CA}"/>
              </a:ext>
            </a:extLst>
          </p:cNvPr>
          <p:cNvPicPr>
            <a:picLocks noChangeAspect="1"/>
          </p:cNvPicPr>
          <p:nvPr userDrawn="1"/>
        </p:nvPicPr>
        <p:blipFill>
          <a:blip r:embed="rId2"/>
          <a:stretch>
            <a:fillRect/>
          </a:stretch>
        </p:blipFill>
        <p:spPr>
          <a:xfrm>
            <a:off x="16863134" y="8550235"/>
            <a:ext cx="734874" cy="1113314"/>
          </a:xfrm>
          <a:prstGeom prst="rect">
            <a:avLst/>
          </a:prstGeom>
        </p:spPr>
      </p:pic>
      <p:sp>
        <p:nvSpPr>
          <p:cNvPr id="7" name="Text Placeholder 10">
            <a:extLst>
              <a:ext uri="{FF2B5EF4-FFF2-40B4-BE49-F238E27FC236}">
                <a16:creationId xmlns:a16="http://schemas.microsoft.com/office/drawing/2014/main" id="{C8D5E93F-F5BE-C449-A78D-601E610E5E04}"/>
              </a:ext>
            </a:extLst>
          </p:cNvPr>
          <p:cNvSpPr>
            <a:spLocks noGrp="1"/>
          </p:cNvSpPr>
          <p:nvPr>
            <p:ph type="body" sz="quarter" idx="13" hasCustomPrompt="1"/>
          </p:nvPr>
        </p:nvSpPr>
        <p:spPr>
          <a:xfrm>
            <a:off x="1080000" y="1080001"/>
            <a:ext cx="7020000" cy="643822"/>
          </a:xfrm>
        </p:spPr>
        <p:txBody>
          <a:bodyPr/>
          <a:lstStyle>
            <a:lvl1pPr marL="0" indent="0">
              <a:lnSpc>
                <a:spcPts val="4800"/>
              </a:lnSpc>
              <a:buNone/>
              <a:defRPr sz="3750" b="1" i="0">
                <a:gradFill>
                  <a:gsLst>
                    <a:gs pos="33000">
                      <a:schemeClr val="accent1"/>
                    </a:gs>
                    <a:gs pos="100000">
                      <a:schemeClr val="accent2"/>
                    </a:gs>
                  </a:gsLst>
                  <a:lin ang="4320000" scaled="0"/>
                </a:gradFill>
                <a:latin typeface="Merriweather" panose="02000000000000000000" pitchFamily="2" charset="77"/>
                <a:cs typeface="Merriweather" panose="02000000000000000000" pitchFamily="2" charset="77"/>
              </a:defRPr>
            </a:lvl1pPr>
          </a:lstStyle>
          <a:p>
            <a:pPr lvl="0"/>
            <a:r>
              <a:rPr lang="en-GB" dirty="0"/>
              <a:t>Heading or intro copy </a:t>
            </a:r>
          </a:p>
        </p:txBody>
      </p:sp>
    </p:spTree>
    <p:extLst>
      <p:ext uri="{BB962C8B-B14F-4D97-AF65-F5344CB8AC3E}">
        <p14:creationId xmlns:p14="http://schemas.microsoft.com/office/powerpoint/2010/main" val="317635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Content - Text Pic 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3065C8-192C-5640-9F2B-FDFDD3404C1E}"/>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8" name="Picture Placeholder 7">
            <a:extLst>
              <a:ext uri="{FF2B5EF4-FFF2-40B4-BE49-F238E27FC236}">
                <a16:creationId xmlns:a16="http://schemas.microsoft.com/office/drawing/2014/main" id="{FE858BDB-8930-FB47-9FEA-735C53D28051}"/>
              </a:ext>
            </a:extLst>
          </p:cNvPr>
          <p:cNvSpPr>
            <a:spLocks noGrp="1"/>
          </p:cNvSpPr>
          <p:nvPr>
            <p:ph type="pic" sz="quarter" idx="10"/>
          </p:nvPr>
        </p:nvSpPr>
        <p:spPr>
          <a:xfrm>
            <a:off x="10188000" y="0"/>
            <a:ext cx="8100000" cy="654401"/>
          </a:xfrm>
        </p:spPr>
        <p:txBody>
          <a:bodyPr/>
          <a:lstStyle/>
          <a:p>
            <a:endParaRPr lang="en-GB" dirty="0"/>
          </a:p>
        </p:txBody>
      </p:sp>
      <p:sp>
        <p:nvSpPr>
          <p:cNvPr id="11" name="Text Placeholder 10">
            <a:extLst>
              <a:ext uri="{FF2B5EF4-FFF2-40B4-BE49-F238E27FC236}">
                <a16:creationId xmlns:a16="http://schemas.microsoft.com/office/drawing/2014/main" id="{2CC9048E-101D-B54E-8A69-F2EFB9E49AB0}"/>
              </a:ext>
            </a:extLst>
          </p:cNvPr>
          <p:cNvSpPr>
            <a:spLocks noGrp="1"/>
          </p:cNvSpPr>
          <p:nvPr>
            <p:ph type="body" sz="quarter" idx="11" hasCustomPrompt="1"/>
          </p:nvPr>
        </p:nvSpPr>
        <p:spPr>
          <a:xfrm>
            <a:off x="1080000" y="1080001"/>
            <a:ext cx="7020000" cy="1874928"/>
          </a:xfrm>
        </p:spPr>
        <p:txBody>
          <a:bodyPr/>
          <a:lstStyle>
            <a:lvl1pPr marL="0" indent="0">
              <a:lnSpc>
                <a:spcPts val="4800"/>
              </a:lnSpc>
              <a:buNone/>
              <a:defRPr sz="3750" b="1" i="0">
                <a:solidFill>
                  <a:srgbClr val="00A590"/>
                </a:solidFill>
                <a:latin typeface="Merriweather" panose="02000000000000000000" pitchFamily="2" charset="77"/>
                <a:cs typeface="Merriweather" panose="02000000000000000000" pitchFamily="2" charset="77"/>
              </a:defRPr>
            </a:lvl1pPr>
          </a:lstStyle>
          <a:p>
            <a:pPr lvl="0"/>
            <a:r>
              <a:rPr lang="en-GB" dirty="0"/>
              <a:t>Intro Text Merriweather Lorem ipsum dolor sit amet, consectetuer adipiscing elit. </a:t>
            </a:r>
          </a:p>
        </p:txBody>
      </p:sp>
      <p:sp>
        <p:nvSpPr>
          <p:cNvPr id="13" name="Text Placeholder 12">
            <a:extLst>
              <a:ext uri="{FF2B5EF4-FFF2-40B4-BE49-F238E27FC236}">
                <a16:creationId xmlns:a16="http://schemas.microsoft.com/office/drawing/2014/main" id="{1BC24686-D321-3347-A649-3EA8E15687BE}"/>
              </a:ext>
            </a:extLst>
          </p:cNvPr>
          <p:cNvSpPr>
            <a:spLocks noGrp="1"/>
          </p:cNvSpPr>
          <p:nvPr>
            <p:ph type="body" sz="quarter" idx="12" hasCustomPrompt="1"/>
          </p:nvPr>
        </p:nvSpPr>
        <p:spPr>
          <a:xfrm>
            <a:off x="1081088" y="4698000"/>
            <a:ext cx="7020000" cy="446652"/>
          </a:xfrm>
        </p:spPr>
        <p:txBody>
          <a:bodyPr/>
          <a:lstStyle>
            <a:lvl1pPr marL="0" indent="0">
              <a:buNone/>
              <a:defRPr sz="2700" b="1" i="0">
                <a:solidFill>
                  <a:srgbClr val="12326E"/>
                </a:solidFill>
                <a:latin typeface="Merriweather" panose="02000000000000000000" pitchFamily="2" charset="77"/>
                <a:cs typeface="Merriweather" panose="02000000000000000000" pitchFamily="2" charset="77"/>
              </a:defRPr>
            </a:lvl1pPr>
          </a:lstStyle>
          <a:p>
            <a:pPr lvl="0"/>
            <a:r>
              <a:rPr lang="en-GB" dirty="0"/>
              <a:t>Subhead Text Merriweather</a:t>
            </a:r>
          </a:p>
        </p:txBody>
      </p:sp>
      <p:sp>
        <p:nvSpPr>
          <p:cNvPr id="15" name="Text Placeholder 14">
            <a:extLst>
              <a:ext uri="{FF2B5EF4-FFF2-40B4-BE49-F238E27FC236}">
                <a16:creationId xmlns:a16="http://schemas.microsoft.com/office/drawing/2014/main" id="{543A545D-6B74-C342-816A-25C57D51F083}"/>
              </a:ext>
            </a:extLst>
          </p:cNvPr>
          <p:cNvSpPr>
            <a:spLocks noGrp="1"/>
          </p:cNvSpPr>
          <p:nvPr>
            <p:ph type="body" sz="quarter" idx="13" hasCustomPrompt="1"/>
          </p:nvPr>
        </p:nvSpPr>
        <p:spPr>
          <a:xfrm>
            <a:off x="1081086" y="5400001"/>
            <a:ext cx="7020000" cy="1537463"/>
          </a:xfrm>
        </p:spPr>
        <p:txBody>
          <a:bodyPr numCol="1" spcCol="0"/>
          <a:lstStyle>
            <a:lvl1pPr marL="0" marR="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sz="2400">
                <a:solidFill>
                  <a:srgbClr val="00A590"/>
                </a:solidFill>
              </a:defRPr>
            </a:lvl1pPr>
          </a:lstStyle>
          <a:p>
            <a:pPr marL="0" marR="0" lvl="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a:pPr>
            <a:r>
              <a:rPr lang="en-GB" dirty="0"/>
              <a:t>Body Text </a:t>
            </a:r>
            <a:r>
              <a:rPr lang="en-GB" dirty="0" err="1"/>
              <a:t>Fira</a:t>
            </a:r>
            <a:r>
              <a:rPr lang="en-GB" dirty="0"/>
              <a:t> Sans Lorem ipsum dolor sit amet, consectetuer adipiscing elit. Maecenas porttitor congue massa. Fusce posuere, magna sed pulvinar ultricies, purus lectus </a:t>
            </a:r>
            <a:r>
              <a:rPr lang="en-GB" dirty="0" err="1"/>
              <a:t>malesuada</a:t>
            </a:r>
            <a:r>
              <a:rPr lang="en-GB" dirty="0"/>
              <a:t> libero. </a:t>
            </a:r>
          </a:p>
        </p:txBody>
      </p:sp>
      <p:sp>
        <p:nvSpPr>
          <p:cNvPr id="3" name="Text Placeholder 2">
            <a:extLst>
              <a:ext uri="{FF2B5EF4-FFF2-40B4-BE49-F238E27FC236}">
                <a16:creationId xmlns:a16="http://schemas.microsoft.com/office/drawing/2014/main" id="{9EB5A5DF-7173-A04E-88AC-904A8EB1446D}"/>
              </a:ext>
            </a:extLst>
          </p:cNvPr>
          <p:cNvSpPr>
            <a:spLocks noGrp="1"/>
          </p:cNvSpPr>
          <p:nvPr>
            <p:ph type="body" sz="quarter" idx="14" hasCustomPrompt="1"/>
          </p:nvPr>
        </p:nvSpPr>
        <p:spPr>
          <a:xfrm>
            <a:off x="1081088" y="7290001"/>
            <a:ext cx="7020000" cy="1550287"/>
          </a:xfrm>
        </p:spPr>
        <p:txBody>
          <a:bodyPr/>
          <a:lstStyle>
            <a:lvl1pPr marL="428625" marR="0" indent="-428625" algn="l" defTabSz="1371600" rtl="0" eaLnBrk="1" fontAlgn="auto" latinLnBrk="0" hangingPunct="1">
              <a:lnSpc>
                <a:spcPts val="2850"/>
              </a:lnSpc>
              <a:spcBef>
                <a:spcPts val="1500"/>
              </a:spcBef>
              <a:spcAft>
                <a:spcPts val="0"/>
              </a:spcAft>
              <a:buClrTx/>
              <a:buSzTx/>
              <a:buFont typeface="Arial" panose="020B0604020202020204" pitchFamily="34" charset="0"/>
              <a:buChar char="•"/>
              <a:tabLst/>
              <a:defRPr sz="2400">
                <a:solidFill>
                  <a:srgbClr val="00A590"/>
                </a:solidFill>
              </a:defRPr>
            </a:lvl1pPr>
          </a:lstStyle>
          <a:p>
            <a:pPr marL="428625" marR="0" lvl="0" indent="-428625" algn="l" defTabSz="1371600" rtl="0" eaLnBrk="1" fontAlgn="auto" latinLnBrk="0" hangingPunct="1">
              <a:lnSpc>
                <a:spcPts val="2850"/>
              </a:lnSpc>
              <a:spcBef>
                <a:spcPts val="1500"/>
              </a:spcBef>
              <a:spcAft>
                <a:spcPts val="0"/>
              </a:spcAft>
              <a:buClrTx/>
              <a:buSzTx/>
              <a:tabLst/>
              <a:defRPr/>
            </a:pPr>
            <a:r>
              <a:rPr lang="en-GB" dirty="0"/>
              <a:t>Body Text Bullet Lorem ipsum</a:t>
            </a:r>
          </a:p>
          <a:p>
            <a:pPr marL="428625" marR="0" lvl="0" indent="-428625" algn="l" defTabSz="1371600" rtl="0" eaLnBrk="1" fontAlgn="auto" latinLnBrk="0" hangingPunct="1">
              <a:lnSpc>
                <a:spcPts val="2850"/>
              </a:lnSpc>
              <a:spcBef>
                <a:spcPts val="1500"/>
              </a:spcBef>
              <a:spcAft>
                <a:spcPts val="0"/>
              </a:spcAft>
              <a:buClrTx/>
              <a:buSzTx/>
              <a:tabLst/>
              <a:defRPr/>
            </a:pPr>
            <a:r>
              <a:rPr lang="en-GB" dirty="0"/>
              <a:t>Body Text Bullet Lorem ipsum </a:t>
            </a:r>
          </a:p>
          <a:p>
            <a:pPr marL="428625" marR="0" lvl="0" indent="-428625" algn="l" defTabSz="1371600" rtl="0" eaLnBrk="1" fontAlgn="auto" latinLnBrk="0" hangingPunct="1">
              <a:lnSpc>
                <a:spcPts val="2850"/>
              </a:lnSpc>
              <a:spcBef>
                <a:spcPts val="1500"/>
              </a:spcBef>
              <a:spcAft>
                <a:spcPts val="0"/>
              </a:spcAft>
              <a:buClrTx/>
              <a:buSzTx/>
              <a:tabLst/>
              <a:defRPr/>
            </a:pPr>
            <a:r>
              <a:rPr lang="en-GB" dirty="0"/>
              <a:t>Body Text Bullet Lorem ipsum </a:t>
            </a:r>
          </a:p>
        </p:txBody>
      </p:sp>
    </p:spTree>
    <p:extLst>
      <p:ext uri="{BB962C8B-B14F-4D97-AF65-F5344CB8AC3E}">
        <p14:creationId xmlns:p14="http://schemas.microsoft.com/office/powerpoint/2010/main" val="181141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Content - Text Pic Lef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CEB16E-FEB6-F24A-8F2A-1EAF6F66ADFE}"/>
              </a:ext>
            </a:extLst>
          </p:cNvPr>
          <p:cNvPicPr>
            <a:picLocks noChangeAspect="1"/>
          </p:cNvPicPr>
          <p:nvPr userDrawn="1"/>
        </p:nvPicPr>
        <p:blipFill>
          <a:blip r:embed="rId2"/>
          <a:stretch>
            <a:fillRect/>
          </a:stretch>
        </p:blipFill>
        <p:spPr>
          <a:xfrm>
            <a:off x="16863134" y="8550235"/>
            <a:ext cx="734874" cy="1113314"/>
          </a:xfrm>
          <a:prstGeom prst="rect">
            <a:avLst/>
          </a:prstGeom>
        </p:spPr>
      </p:pic>
      <p:sp>
        <p:nvSpPr>
          <p:cNvPr id="8" name="Picture Placeholder 7">
            <a:extLst>
              <a:ext uri="{FF2B5EF4-FFF2-40B4-BE49-F238E27FC236}">
                <a16:creationId xmlns:a16="http://schemas.microsoft.com/office/drawing/2014/main" id="{FE858BDB-8930-FB47-9FEA-735C53D28051}"/>
              </a:ext>
            </a:extLst>
          </p:cNvPr>
          <p:cNvSpPr>
            <a:spLocks noGrp="1"/>
          </p:cNvSpPr>
          <p:nvPr>
            <p:ph type="pic" sz="quarter" idx="10"/>
          </p:nvPr>
        </p:nvSpPr>
        <p:spPr>
          <a:xfrm>
            <a:off x="-1086" y="0"/>
            <a:ext cx="8100000" cy="654401"/>
          </a:xfrm>
        </p:spPr>
        <p:txBody>
          <a:bodyPr/>
          <a:lstStyle/>
          <a:p>
            <a:endParaRPr lang="en-GB" dirty="0"/>
          </a:p>
        </p:txBody>
      </p:sp>
      <p:sp>
        <p:nvSpPr>
          <p:cNvPr id="11" name="Text Placeholder 10">
            <a:extLst>
              <a:ext uri="{FF2B5EF4-FFF2-40B4-BE49-F238E27FC236}">
                <a16:creationId xmlns:a16="http://schemas.microsoft.com/office/drawing/2014/main" id="{2CC9048E-101D-B54E-8A69-F2EFB9E49AB0}"/>
              </a:ext>
            </a:extLst>
          </p:cNvPr>
          <p:cNvSpPr>
            <a:spLocks noGrp="1"/>
          </p:cNvSpPr>
          <p:nvPr>
            <p:ph type="body" sz="quarter" idx="11" hasCustomPrompt="1"/>
          </p:nvPr>
        </p:nvSpPr>
        <p:spPr>
          <a:xfrm>
            <a:off x="9144000" y="1080001"/>
            <a:ext cx="7020000" cy="1874928"/>
          </a:xfrm>
        </p:spPr>
        <p:txBody>
          <a:bodyPr/>
          <a:lstStyle>
            <a:lvl1pPr marL="0" indent="0">
              <a:lnSpc>
                <a:spcPts val="4800"/>
              </a:lnSpc>
              <a:buNone/>
              <a:defRPr sz="3750" b="1" i="0">
                <a:solidFill>
                  <a:srgbClr val="00A590"/>
                </a:solidFill>
                <a:latin typeface="Merriweather" panose="02000000000000000000" pitchFamily="2" charset="77"/>
                <a:cs typeface="Merriweather" panose="02000000000000000000" pitchFamily="2" charset="77"/>
              </a:defRPr>
            </a:lvl1pPr>
          </a:lstStyle>
          <a:p>
            <a:pPr lvl="0"/>
            <a:r>
              <a:rPr lang="en-GB" dirty="0"/>
              <a:t>Intro Text Merriweather Lorem ipsum dolor sit amet, consectetuer adipiscing elit. </a:t>
            </a:r>
          </a:p>
        </p:txBody>
      </p:sp>
      <p:sp>
        <p:nvSpPr>
          <p:cNvPr id="13" name="Text Placeholder 12">
            <a:extLst>
              <a:ext uri="{FF2B5EF4-FFF2-40B4-BE49-F238E27FC236}">
                <a16:creationId xmlns:a16="http://schemas.microsoft.com/office/drawing/2014/main" id="{1BC24686-D321-3347-A649-3EA8E15687BE}"/>
              </a:ext>
            </a:extLst>
          </p:cNvPr>
          <p:cNvSpPr>
            <a:spLocks noGrp="1"/>
          </p:cNvSpPr>
          <p:nvPr>
            <p:ph type="body" sz="quarter" idx="12" hasCustomPrompt="1"/>
          </p:nvPr>
        </p:nvSpPr>
        <p:spPr>
          <a:xfrm>
            <a:off x="9145088" y="4698000"/>
            <a:ext cx="7020000" cy="446652"/>
          </a:xfrm>
        </p:spPr>
        <p:txBody>
          <a:bodyPr/>
          <a:lstStyle>
            <a:lvl1pPr marL="0" indent="0">
              <a:buNone/>
              <a:defRPr sz="2700" b="1" i="0">
                <a:solidFill>
                  <a:srgbClr val="12326E"/>
                </a:solidFill>
                <a:latin typeface="Merriweather" panose="02000000000000000000" pitchFamily="2" charset="77"/>
                <a:cs typeface="Merriweather" panose="02000000000000000000" pitchFamily="2" charset="77"/>
              </a:defRPr>
            </a:lvl1pPr>
          </a:lstStyle>
          <a:p>
            <a:pPr lvl="0"/>
            <a:r>
              <a:rPr lang="en-GB" dirty="0"/>
              <a:t>Subhead Text Merriweather</a:t>
            </a:r>
          </a:p>
        </p:txBody>
      </p:sp>
      <p:sp>
        <p:nvSpPr>
          <p:cNvPr id="15" name="Text Placeholder 14">
            <a:extLst>
              <a:ext uri="{FF2B5EF4-FFF2-40B4-BE49-F238E27FC236}">
                <a16:creationId xmlns:a16="http://schemas.microsoft.com/office/drawing/2014/main" id="{543A545D-6B74-C342-816A-25C57D51F083}"/>
              </a:ext>
            </a:extLst>
          </p:cNvPr>
          <p:cNvSpPr>
            <a:spLocks noGrp="1"/>
          </p:cNvSpPr>
          <p:nvPr>
            <p:ph type="body" sz="quarter" idx="13" hasCustomPrompt="1"/>
          </p:nvPr>
        </p:nvSpPr>
        <p:spPr>
          <a:xfrm>
            <a:off x="9145086" y="5400001"/>
            <a:ext cx="7020000" cy="1537463"/>
          </a:xfrm>
        </p:spPr>
        <p:txBody>
          <a:bodyPr numCol="1" spcCol="0"/>
          <a:lstStyle>
            <a:lvl1pPr marL="0" marR="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sz="2400">
                <a:solidFill>
                  <a:srgbClr val="00A590"/>
                </a:solidFill>
              </a:defRPr>
            </a:lvl1pPr>
          </a:lstStyle>
          <a:p>
            <a:pPr marL="0" marR="0" lvl="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a:pPr>
            <a:r>
              <a:rPr lang="en-GB" dirty="0"/>
              <a:t>Body Text </a:t>
            </a:r>
            <a:r>
              <a:rPr lang="en-GB" dirty="0" err="1"/>
              <a:t>Fira</a:t>
            </a:r>
            <a:r>
              <a:rPr lang="en-GB" dirty="0"/>
              <a:t> Sans Lorem ipsum dolor sit amet, consectetuer adipiscing elit. Maecenas porttitor congue massa. Fusce posuere, magna sed pulvinar ultricies, purus lectus </a:t>
            </a:r>
            <a:r>
              <a:rPr lang="en-GB" dirty="0" err="1"/>
              <a:t>malesuada</a:t>
            </a:r>
            <a:r>
              <a:rPr lang="en-GB" dirty="0"/>
              <a:t> libero. </a:t>
            </a:r>
          </a:p>
        </p:txBody>
      </p:sp>
      <p:sp>
        <p:nvSpPr>
          <p:cNvPr id="3" name="Text Placeholder 2">
            <a:extLst>
              <a:ext uri="{FF2B5EF4-FFF2-40B4-BE49-F238E27FC236}">
                <a16:creationId xmlns:a16="http://schemas.microsoft.com/office/drawing/2014/main" id="{9EB5A5DF-7173-A04E-88AC-904A8EB1446D}"/>
              </a:ext>
            </a:extLst>
          </p:cNvPr>
          <p:cNvSpPr>
            <a:spLocks noGrp="1"/>
          </p:cNvSpPr>
          <p:nvPr>
            <p:ph type="body" sz="quarter" idx="14" hasCustomPrompt="1"/>
          </p:nvPr>
        </p:nvSpPr>
        <p:spPr>
          <a:xfrm>
            <a:off x="9145088" y="7290001"/>
            <a:ext cx="7020000" cy="1550287"/>
          </a:xfrm>
        </p:spPr>
        <p:txBody>
          <a:bodyPr/>
          <a:lstStyle>
            <a:lvl1pPr marL="428625" marR="0" indent="-428625" algn="l" defTabSz="1371600" rtl="0" eaLnBrk="1" fontAlgn="auto" latinLnBrk="0" hangingPunct="1">
              <a:lnSpc>
                <a:spcPts val="2850"/>
              </a:lnSpc>
              <a:spcBef>
                <a:spcPts val="1500"/>
              </a:spcBef>
              <a:spcAft>
                <a:spcPts val="0"/>
              </a:spcAft>
              <a:buClrTx/>
              <a:buSzTx/>
              <a:buFont typeface="Arial" panose="020B0604020202020204" pitchFamily="34" charset="0"/>
              <a:buChar char="•"/>
              <a:tabLst/>
              <a:defRPr sz="2400">
                <a:solidFill>
                  <a:srgbClr val="00A590"/>
                </a:solidFill>
              </a:defRPr>
            </a:lvl1pPr>
          </a:lstStyle>
          <a:p>
            <a:pPr marL="428625" marR="0" lvl="0" indent="-428625" algn="l" defTabSz="1371600" rtl="0" eaLnBrk="1" fontAlgn="auto" latinLnBrk="0" hangingPunct="1">
              <a:lnSpc>
                <a:spcPts val="2850"/>
              </a:lnSpc>
              <a:spcBef>
                <a:spcPts val="1500"/>
              </a:spcBef>
              <a:spcAft>
                <a:spcPts val="0"/>
              </a:spcAft>
              <a:buClrTx/>
              <a:buSzTx/>
              <a:tabLst/>
              <a:defRPr/>
            </a:pPr>
            <a:r>
              <a:rPr lang="en-GB" dirty="0"/>
              <a:t>Body Text Bullet Lorem ipsum</a:t>
            </a:r>
          </a:p>
          <a:p>
            <a:pPr marL="428625" marR="0" lvl="0" indent="-428625" algn="l" defTabSz="1371600" rtl="0" eaLnBrk="1" fontAlgn="auto" latinLnBrk="0" hangingPunct="1">
              <a:lnSpc>
                <a:spcPts val="2850"/>
              </a:lnSpc>
              <a:spcBef>
                <a:spcPts val="1500"/>
              </a:spcBef>
              <a:spcAft>
                <a:spcPts val="0"/>
              </a:spcAft>
              <a:buClrTx/>
              <a:buSzTx/>
              <a:tabLst/>
              <a:defRPr/>
            </a:pPr>
            <a:r>
              <a:rPr lang="en-GB" dirty="0"/>
              <a:t>Body Text Bullet Lorem ipsum </a:t>
            </a:r>
          </a:p>
          <a:p>
            <a:pPr marL="428625" marR="0" lvl="0" indent="-428625" algn="l" defTabSz="1371600" rtl="0" eaLnBrk="1" fontAlgn="auto" latinLnBrk="0" hangingPunct="1">
              <a:lnSpc>
                <a:spcPts val="2850"/>
              </a:lnSpc>
              <a:spcBef>
                <a:spcPts val="1500"/>
              </a:spcBef>
              <a:spcAft>
                <a:spcPts val="0"/>
              </a:spcAft>
              <a:buClrTx/>
              <a:buSzTx/>
              <a:tabLst/>
              <a:defRPr/>
            </a:pPr>
            <a:r>
              <a:rPr lang="en-GB" dirty="0"/>
              <a:t>Body Text Bullet Lorem ipsum </a:t>
            </a:r>
          </a:p>
        </p:txBody>
      </p:sp>
    </p:spTree>
    <p:extLst>
      <p:ext uri="{BB962C8B-B14F-4D97-AF65-F5344CB8AC3E}">
        <p14:creationId xmlns:p14="http://schemas.microsoft.com/office/powerpoint/2010/main" val="3209782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Content - Text Pic Top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A2D6B0A-ABB7-E840-A38D-9EFBEC8C32F3}"/>
              </a:ext>
            </a:extLst>
          </p:cNvPr>
          <p:cNvPicPr>
            <a:picLocks noChangeAspect="1"/>
          </p:cNvPicPr>
          <p:nvPr userDrawn="1"/>
        </p:nvPicPr>
        <p:blipFill>
          <a:blip r:embed="rId2"/>
          <a:stretch>
            <a:fillRect/>
          </a:stretch>
        </p:blipFill>
        <p:spPr>
          <a:xfrm>
            <a:off x="16863134" y="8550235"/>
            <a:ext cx="734874" cy="1113314"/>
          </a:xfrm>
          <a:prstGeom prst="rect">
            <a:avLst/>
          </a:prstGeom>
        </p:spPr>
      </p:pic>
      <p:sp>
        <p:nvSpPr>
          <p:cNvPr id="8" name="Picture Placeholder 7">
            <a:extLst>
              <a:ext uri="{FF2B5EF4-FFF2-40B4-BE49-F238E27FC236}">
                <a16:creationId xmlns:a16="http://schemas.microsoft.com/office/drawing/2014/main" id="{FE858BDB-8930-FB47-9FEA-735C53D28051}"/>
              </a:ext>
            </a:extLst>
          </p:cNvPr>
          <p:cNvSpPr>
            <a:spLocks noGrp="1"/>
          </p:cNvSpPr>
          <p:nvPr>
            <p:ph type="pic" sz="quarter" idx="10"/>
          </p:nvPr>
        </p:nvSpPr>
        <p:spPr>
          <a:xfrm>
            <a:off x="0" y="0"/>
            <a:ext cx="18288000" cy="654401"/>
          </a:xfrm>
        </p:spPr>
        <p:txBody>
          <a:bodyPr/>
          <a:lstStyle/>
          <a:p>
            <a:endParaRPr lang="en-GB" dirty="0"/>
          </a:p>
        </p:txBody>
      </p:sp>
      <p:sp>
        <p:nvSpPr>
          <p:cNvPr id="13" name="Text Placeholder 12">
            <a:extLst>
              <a:ext uri="{FF2B5EF4-FFF2-40B4-BE49-F238E27FC236}">
                <a16:creationId xmlns:a16="http://schemas.microsoft.com/office/drawing/2014/main" id="{1BC24686-D321-3347-A649-3EA8E15687BE}"/>
              </a:ext>
            </a:extLst>
          </p:cNvPr>
          <p:cNvSpPr>
            <a:spLocks noGrp="1"/>
          </p:cNvSpPr>
          <p:nvPr>
            <p:ph type="body" sz="quarter" idx="12" hasCustomPrompt="1"/>
          </p:nvPr>
        </p:nvSpPr>
        <p:spPr>
          <a:xfrm>
            <a:off x="1080000" y="5400000"/>
            <a:ext cx="8098632" cy="446652"/>
          </a:xfrm>
        </p:spPr>
        <p:txBody>
          <a:bodyPr/>
          <a:lstStyle>
            <a:lvl1pPr marL="0" indent="0">
              <a:buNone/>
              <a:defRPr sz="2700" b="1" i="0">
                <a:solidFill>
                  <a:srgbClr val="12326E"/>
                </a:solidFill>
                <a:latin typeface="Merriweather" panose="02000000000000000000" pitchFamily="2" charset="77"/>
                <a:cs typeface="Merriweather" panose="02000000000000000000" pitchFamily="2" charset="77"/>
              </a:defRPr>
            </a:lvl1pPr>
          </a:lstStyle>
          <a:p>
            <a:pPr lvl="0"/>
            <a:r>
              <a:rPr lang="en-GB" dirty="0"/>
              <a:t>Subhead Text Merriweather</a:t>
            </a:r>
          </a:p>
        </p:txBody>
      </p:sp>
      <p:sp>
        <p:nvSpPr>
          <p:cNvPr id="15" name="Text Placeholder 14">
            <a:extLst>
              <a:ext uri="{FF2B5EF4-FFF2-40B4-BE49-F238E27FC236}">
                <a16:creationId xmlns:a16="http://schemas.microsoft.com/office/drawing/2014/main" id="{543A545D-6B74-C342-816A-25C57D51F083}"/>
              </a:ext>
            </a:extLst>
          </p:cNvPr>
          <p:cNvSpPr>
            <a:spLocks noGrp="1"/>
          </p:cNvSpPr>
          <p:nvPr>
            <p:ph type="body" sz="quarter" idx="13" hasCustomPrompt="1"/>
          </p:nvPr>
        </p:nvSpPr>
        <p:spPr>
          <a:xfrm>
            <a:off x="1081087" y="6750001"/>
            <a:ext cx="8098632" cy="5471617"/>
          </a:xfrm>
        </p:spPr>
        <p:txBody>
          <a:bodyPr numCol="2" spcCol="360000"/>
          <a:lstStyle>
            <a:lvl1pPr marL="0" marR="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sz="2400">
                <a:solidFill>
                  <a:srgbClr val="00A590"/>
                </a:solidFill>
              </a:defRPr>
            </a:lvl1pPr>
          </a:lstStyle>
          <a:p>
            <a:pPr marL="0" marR="0" lvl="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a:pPr>
            <a:r>
              <a:rPr lang="en-GB" dirty="0"/>
              <a:t>Body Text </a:t>
            </a:r>
            <a:r>
              <a:rPr lang="en-GB" dirty="0" err="1"/>
              <a:t>Fira</a:t>
            </a:r>
            <a:r>
              <a:rPr lang="en-GB" dirty="0"/>
              <a:t> Sans Lorem ipsum dolor sit amet, consectetuer adipiscing elit. Maecenas porttitor congue massa. Fusce posuere, magna sed pulvinar ultricies, </a:t>
            </a:r>
            <a:r>
              <a:rPr lang="en-GB" dirty="0" err="1"/>
              <a:t>purus</a:t>
            </a:r>
            <a:r>
              <a:rPr lang="en-GB" dirty="0"/>
              <a:t>. </a:t>
            </a:r>
          </a:p>
          <a:p>
            <a:pPr marL="0" marR="0" lvl="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a:pPr>
            <a:r>
              <a:rPr lang="en-GB" dirty="0"/>
              <a:t>Body Text Lorem ipsum </a:t>
            </a:r>
            <a:r>
              <a:rPr lang="en-GB" dirty="0" err="1"/>
              <a:t>dolor</a:t>
            </a:r>
            <a:r>
              <a:rPr lang="en-GB" dirty="0"/>
              <a:t> sit </a:t>
            </a:r>
            <a:r>
              <a:rPr lang="en-GB" dirty="0" err="1"/>
              <a:t>amet</a:t>
            </a:r>
            <a:r>
              <a:rPr lang="en-GB" dirty="0"/>
              <a:t>, </a:t>
            </a:r>
            <a:r>
              <a:rPr lang="en-GB" dirty="0" err="1"/>
              <a:t>consect</a:t>
            </a:r>
            <a:r>
              <a:rPr lang="en-GB" dirty="0"/>
              <a:t> </a:t>
            </a:r>
            <a:r>
              <a:rPr lang="en-GB" dirty="0" err="1"/>
              <a: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r>
              <a:rPr lang="en-GB" dirty="0" err="1"/>
              <a:t>lectus</a:t>
            </a:r>
            <a:r>
              <a:rPr lang="en-GB" dirty="0"/>
              <a:t>.</a:t>
            </a:r>
          </a:p>
        </p:txBody>
      </p:sp>
      <p:sp>
        <p:nvSpPr>
          <p:cNvPr id="6" name="Text Placeholder 5">
            <a:extLst>
              <a:ext uri="{FF2B5EF4-FFF2-40B4-BE49-F238E27FC236}">
                <a16:creationId xmlns:a16="http://schemas.microsoft.com/office/drawing/2014/main" id="{09499BEF-BF85-8247-AE4F-6F767771B1E4}"/>
              </a:ext>
            </a:extLst>
          </p:cNvPr>
          <p:cNvSpPr>
            <a:spLocks noGrp="1"/>
          </p:cNvSpPr>
          <p:nvPr>
            <p:ph type="body" sz="quarter" idx="14" hasCustomPrompt="1"/>
          </p:nvPr>
        </p:nvSpPr>
        <p:spPr>
          <a:xfrm>
            <a:off x="10260000" y="6210000"/>
            <a:ext cx="5400000" cy="4381575"/>
          </a:xfrm>
        </p:spPr>
        <p:txBody>
          <a:bodyPr/>
          <a:lstStyle>
            <a:lvl1pPr marL="0" indent="0">
              <a:lnSpc>
                <a:spcPts val="4800"/>
              </a:lnSpc>
              <a:buNone/>
              <a:defRPr sz="4500">
                <a:solidFill>
                  <a:srgbClr val="12326E"/>
                </a:solidFill>
                <a:latin typeface="Reenie Beanie" panose="02000000000000000000" pitchFamily="2" charset="77"/>
              </a:defRPr>
            </a:lvl1pPr>
          </a:lstStyle>
          <a:p>
            <a:pPr lvl="0"/>
            <a:r>
              <a:rPr lang="en-GB" dirty="0"/>
              <a:t>“Quote text style Lorem ipsum dolor sit amet, consectetuer adipiscing elit. Maecenas </a:t>
            </a:r>
            <a:r>
              <a:rPr lang="en-GB" dirty="0" err="1"/>
              <a:t>porttitor</a:t>
            </a:r>
            <a:r>
              <a:rPr lang="en-GB" dirty="0"/>
              <a:t> </a:t>
            </a:r>
            <a:r>
              <a:rPr lang="en-GB" dirty="0" err="1"/>
              <a:t>congue</a:t>
            </a:r>
            <a:r>
              <a:rPr lang="en-GB" dirty="0"/>
              <a:t>.”</a:t>
            </a:r>
          </a:p>
        </p:txBody>
      </p:sp>
      <p:sp>
        <p:nvSpPr>
          <p:cNvPr id="9" name="Text Placeholder 8">
            <a:extLst>
              <a:ext uri="{FF2B5EF4-FFF2-40B4-BE49-F238E27FC236}">
                <a16:creationId xmlns:a16="http://schemas.microsoft.com/office/drawing/2014/main" id="{4F38C7AD-962E-4544-89AA-693535F83716}"/>
              </a:ext>
            </a:extLst>
          </p:cNvPr>
          <p:cNvSpPr>
            <a:spLocks noGrp="1"/>
          </p:cNvSpPr>
          <p:nvPr>
            <p:ph type="body" sz="quarter" idx="15" hasCustomPrompt="1"/>
          </p:nvPr>
        </p:nvSpPr>
        <p:spPr>
          <a:xfrm>
            <a:off x="1081088" y="6210000"/>
            <a:ext cx="8062913" cy="421773"/>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14" name="Text Placeholder 13">
            <a:extLst>
              <a:ext uri="{FF2B5EF4-FFF2-40B4-BE49-F238E27FC236}">
                <a16:creationId xmlns:a16="http://schemas.microsoft.com/office/drawing/2014/main" id="{07E4276C-742D-6744-A930-71305101F5DB}"/>
              </a:ext>
            </a:extLst>
          </p:cNvPr>
          <p:cNvSpPr>
            <a:spLocks noGrp="1"/>
          </p:cNvSpPr>
          <p:nvPr>
            <p:ph type="body" sz="quarter" idx="16" hasCustomPrompt="1"/>
          </p:nvPr>
        </p:nvSpPr>
        <p:spPr>
          <a:xfrm>
            <a:off x="10260000" y="8882708"/>
            <a:ext cx="5343525" cy="280452"/>
          </a:xfrm>
        </p:spPr>
        <p:txBody>
          <a:bodyPr/>
          <a:lstStyle>
            <a:lvl1pPr marL="0" indent="0">
              <a:buNone/>
              <a:defRPr sz="1500" b="0" i="0">
                <a:solidFill>
                  <a:srgbClr val="12326E"/>
                </a:solidFill>
                <a:latin typeface="Fira Sans" panose="020B0503050000020004" pitchFamily="34" charset="0"/>
                <a:ea typeface="Fira Sans" panose="020B0503050000020004" pitchFamily="34" charset="0"/>
              </a:defRPr>
            </a:lvl1pPr>
          </a:lstStyle>
          <a:p>
            <a:pPr lvl="0"/>
            <a:r>
              <a:rPr lang="en-GB" dirty="0"/>
              <a:t>Source of Quote</a:t>
            </a:r>
          </a:p>
        </p:txBody>
      </p:sp>
    </p:spTree>
    <p:extLst>
      <p:ext uri="{BB962C8B-B14F-4D97-AF65-F5344CB8AC3E}">
        <p14:creationId xmlns:p14="http://schemas.microsoft.com/office/powerpoint/2010/main" val="3458472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Content -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99B4C0-0FDF-D945-85B3-BB3C5FF6D584}"/>
              </a:ext>
            </a:extLst>
          </p:cNvPr>
          <p:cNvPicPr>
            <a:picLocks noChangeAspect="1"/>
          </p:cNvPicPr>
          <p:nvPr userDrawn="1"/>
        </p:nvPicPr>
        <p:blipFill>
          <a:blip r:embed="rId2"/>
          <a:stretch>
            <a:fillRect/>
          </a:stretch>
        </p:blipFill>
        <p:spPr>
          <a:xfrm>
            <a:off x="0" y="0"/>
            <a:ext cx="18288000" cy="10287000"/>
          </a:xfrm>
          <a:prstGeom prst="rect">
            <a:avLst/>
          </a:prstGeom>
        </p:spPr>
      </p:pic>
      <p:pic>
        <p:nvPicPr>
          <p:cNvPr id="12" name="Picture 11">
            <a:extLst>
              <a:ext uri="{FF2B5EF4-FFF2-40B4-BE49-F238E27FC236}">
                <a16:creationId xmlns:a16="http://schemas.microsoft.com/office/drawing/2014/main" id="{1BABB30F-42CD-9640-9E15-FF718FB0AE5C}"/>
              </a:ext>
            </a:extLst>
          </p:cNvPr>
          <p:cNvPicPr>
            <a:picLocks noChangeAspect="1"/>
          </p:cNvPicPr>
          <p:nvPr userDrawn="1"/>
        </p:nvPicPr>
        <p:blipFill>
          <a:blip r:embed="rId3"/>
          <a:stretch>
            <a:fillRect/>
          </a:stretch>
        </p:blipFill>
        <p:spPr>
          <a:xfrm>
            <a:off x="16863135" y="8549753"/>
            <a:ext cx="734874" cy="1113795"/>
          </a:xfrm>
          <a:prstGeom prst="rect">
            <a:avLst/>
          </a:prstGeom>
        </p:spPr>
      </p:pic>
      <p:sp>
        <p:nvSpPr>
          <p:cNvPr id="11" name="Text Placeholder 10">
            <a:extLst>
              <a:ext uri="{FF2B5EF4-FFF2-40B4-BE49-F238E27FC236}">
                <a16:creationId xmlns:a16="http://schemas.microsoft.com/office/drawing/2014/main" id="{2CC9048E-101D-B54E-8A69-F2EFB9E49AB0}"/>
              </a:ext>
            </a:extLst>
          </p:cNvPr>
          <p:cNvSpPr>
            <a:spLocks noGrp="1"/>
          </p:cNvSpPr>
          <p:nvPr>
            <p:ph type="body" sz="quarter" idx="11" hasCustomPrompt="1"/>
          </p:nvPr>
        </p:nvSpPr>
        <p:spPr>
          <a:xfrm>
            <a:off x="1080000" y="1080001"/>
            <a:ext cx="7020000" cy="1874928"/>
          </a:xfrm>
        </p:spPr>
        <p:txBody>
          <a:bodyPr/>
          <a:lstStyle>
            <a:lvl1pPr marL="0" indent="0">
              <a:lnSpc>
                <a:spcPts val="4800"/>
              </a:lnSpc>
              <a:buNone/>
              <a:defRPr sz="3750" b="1" i="0">
                <a:solidFill>
                  <a:srgbClr val="00A590"/>
                </a:solidFill>
                <a:latin typeface="Merriweather" panose="02000000000000000000" pitchFamily="2" charset="77"/>
                <a:cs typeface="Merriweather" panose="02000000000000000000" pitchFamily="2" charset="77"/>
              </a:defRPr>
            </a:lvl1pPr>
          </a:lstStyle>
          <a:p>
            <a:pPr lvl="0"/>
            <a:r>
              <a:rPr lang="en-GB" dirty="0"/>
              <a:t>Intro Text Merriweather Lorem ipsum dolor sit amet, consectetuer adipiscing elit. </a:t>
            </a:r>
          </a:p>
        </p:txBody>
      </p:sp>
      <p:sp>
        <p:nvSpPr>
          <p:cNvPr id="13" name="Text Placeholder 12">
            <a:extLst>
              <a:ext uri="{FF2B5EF4-FFF2-40B4-BE49-F238E27FC236}">
                <a16:creationId xmlns:a16="http://schemas.microsoft.com/office/drawing/2014/main" id="{1BC24686-D321-3347-A649-3EA8E15687BE}"/>
              </a:ext>
            </a:extLst>
          </p:cNvPr>
          <p:cNvSpPr>
            <a:spLocks noGrp="1"/>
          </p:cNvSpPr>
          <p:nvPr>
            <p:ph type="body" sz="quarter" idx="12" hasCustomPrompt="1"/>
          </p:nvPr>
        </p:nvSpPr>
        <p:spPr>
          <a:xfrm>
            <a:off x="9144000" y="3915861"/>
            <a:ext cx="7020000" cy="446652"/>
          </a:xfrm>
        </p:spPr>
        <p:txBody>
          <a:bodyPr/>
          <a:lstStyle>
            <a:lvl1pPr marL="0" indent="0">
              <a:buNone/>
              <a:defRPr sz="2700" b="1" i="0">
                <a:solidFill>
                  <a:srgbClr val="12326E"/>
                </a:solidFill>
                <a:latin typeface="Merriweather" panose="02000000000000000000" pitchFamily="2" charset="77"/>
                <a:cs typeface="Merriweather" panose="02000000000000000000" pitchFamily="2" charset="77"/>
              </a:defRPr>
            </a:lvl1pPr>
          </a:lstStyle>
          <a:p>
            <a:pPr lvl="0"/>
            <a:r>
              <a:rPr lang="en-GB" dirty="0"/>
              <a:t>Subhead Text Merriweather</a:t>
            </a:r>
          </a:p>
        </p:txBody>
      </p:sp>
      <p:sp>
        <p:nvSpPr>
          <p:cNvPr id="10" name="Text Placeholder 29">
            <a:extLst>
              <a:ext uri="{FF2B5EF4-FFF2-40B4-BE49-F238E27FC236}">
                <a16:creationId xmlns:a16="http://schemas.microsoft.com/office/drawing/2014/main" id="{73B7D4DB-5BE0-5E4C-818C-C39558755D52}"/>
              </a:ext>
            </a:extLst>
          </p:cNvPr>
          <p:cNvSpPr>
            <a:spLocks noGrp="1"/>
          </p:cNvSpPr>
          <p:nvPr>
            <p:ph type="body" sz="quarter" idx="34" hasCustomPrompt="1"/>
          </p:nvPr>
        </p:nvSpPr>
        <p:spPr>
          <a:xfrm>
            <a:off x="9143999" y="4698000"/>
            <a:ext cx="7020000" cy="4262915"/>
          </a:xfrm>
        </p:spPr>
        <p:txBody>
          <a:bodyPr numCol="2" spcCol="360000"/>
          <a:lstStyle>
            <a:lvl1pPr marL="0" indent="0" algn="l">
              <a:lnSpc>
                <a:spcPts val="2400"/>
              </a:lnSpc>
              <a:buNone/>
              <a:defRPr sz="1950">
                <a:solidFill>
                  <a:srgbClr val="00A590"/>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Lorem ipsum dolor sit amet, consectetuer adipiscing elit. Maecenas </a:t>
            </a:r>
            <a:r>
              <a:rPr lang="en-GB" dirty="0" err="1"/>
              <a:t>porttitor</a:t>
            </a:r>
            <a:r>
              <a:rPr lang="en-GB" dirty="0"/>
              <a:t> </a:t>
            </a:r>
            <a:r>
              <a:rPr lang="en-GB" dirty="0" err="1"/>
              <a:t>congue</a:t>
            </a:r>
            <a:r>
              <a:rPr lang="en-GB" dirty="0"/>
              <a:t>. </a:t>
            </a:r>
          </a:p>
          <a:p>
            <a:pPr lvl="0"/>
            <a:r>
              <a:rPr lang="en-GB" dirty="0" err="1"/>
              <a:t>Fusce</a:t>
            </a:r>
            <a:r>
              <a:rPr lang="en-GB" dirty="0"/>
              <a:t> posuere, magna sed pulvinar ultricies, </a:t>
            </a:r>
            <a:r>
              <a:rPr lang="en-GB" dirty="0" err="1"/>
              <a:t>purus</a:t>
            </a:r>
            <a:r>
              <a:rPr lang="en-GB" dirty="0"/>
              <a:t> </a:t>
            </a:r>
            <a:r>
              <a:rPr lang="en-GB" dirty="0" err="1"/>
              <a:t>quis</a:t>
            </a:r>
            <a:r>
              <a:rPr lang="en-GB" dirty="0"/>
              <a:t> </a:t>
            </a:r>
            <a:r>
              <a:rPr lang="en-GB" dirty="0" err="1"/>
              <a:t>urna.Lorem</a:t>
            </a:r>
            <a:r>
              <a:rPr lang="en-GB" dirty="0"/>
              <a:t> ipsum dolor sit amet, consectetuer adipiscing elit. Maecenas porttitor congue massa. Fusce posuere, magna sed pulvinar ultricies, purus lectus malesuada libero, sit amet commodo magna eros quis </a:t>
            </a:r>
            <a:r>
              <a:rPr lang="en-GB" dirty="0" err="1"/>
              <a:t>urna</a:t>
            </a:r>
            <a:r>
              <a:rPr lang="en-GB" dirty="0"/>
              <a:t>.</a:t>
            </a:r>
          </a:p>
          <a:p>
            <a:pPr lvl="0"/>
            <a:r>
              <a:rPr lang="en-GB" dirty="0"/>
              <a:t>Nunc viverra imperdiet enim. Fusce est. </a:t>
            </a:r>
            <a:r>
              <a:rPr lang="en-GB" dirty="0" err="1"/>
              <a:t>Vivamus</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a:t>
            </a:r>
          </a:p>
        </p:txBody>
      </p:sp>
      <p:sp>
        <p:nvSpPr>
          <p:cNvPr id="5" name="Text Placeholder 4">
            <a:extLst>
              <a:ext uri="{FF2B5EF4-FFF2-40B4-BE49-F238E27FC236}">
                <a16:creationId xmlns:a16="http://schemas.microsoft.com/office/drawing/2014/main" id="{14073A9F-DE03-B14A-9A30-40B55BF4281F}"/>
              </a:ext>
            </a:extLst>
          </p:cNvPr>
          <p:cNvSpPr>
            <a:spLocks noGrp="1"/>
          </p:cNvSpPr>
          <p:nvPr>
            <p:ph type="body" sz="quarter" idx="35" hasCustomPrompt="1"/>
          </p:nvPr>
        </p:nvSpPr>
        <p:spPr>
          <a:xfrm>
            <a:off x="1080075" y="4698000"/>
            <a:ext cx="7019925" cy="1329486"/>
          </a:xfrm>
        </p:spPr>
        <p:txBody>
          <a:bodyPr/>
          <a:lstStyle>
            <a:lvl1pPr marL="0" indent="0">
              <a:lnSpc>
                <a:spcPts val="2400"/>
              </a:lnSpc>
              <a:buNone/>
              <a:defRPr sz="1950">
                <a:solidFill>
                  <a:srgbClr val="00A590"/>
                </a:solidFill>
              </a:defRPr>
            </a:lvl1pPr>
          </a:lstStyle>
          <a:p>
            <a:pPr lvl="0"/>
            <a:r>
              <a:rPr lang="en-GB" dirty="0"/>
              <a:t>Body Text Small Lorem ipsum dolor sit amet, consectetuer adipiscing elit. Maecenas porttitor congue massa. Fusce posuere, magna sed pulvinar ultricies, purus lectus malesuada libero, sit amet commodo magna eros quis </a:t>
            </a:r>
            <a:r>
              <a:rPr lang="en-GB" dirty="0" err="1"/>
              <a:t>urna</a:t>
            </a:r>
            <a:r>
              <a:rPr lang="en-GB" dirty="0"/>
              <a:t>.</a:t>
            </a:r>
          </a:p>
        </p:txBody>
      </p:sp>
      <p:sp>
        <p:nvSpPr>
          <p:cNvPr id="3" name="Text Placeholder 2">
            <a:extLst>
              <a:ext uri="{FF2B5EF4-FFF2-40B4-BE49-F238E27FC236}">
                <a16:creationId xmlns:a16="http://schemas.microsoft.com/office/drawing/2014/main" id="{43E17458-41B2-DB42-8650-5D18EA0301F3}"/>
              </a:ext>
            </a:extLst>
          </p:cNvPr>
          <p:cNvSpPr>
            <a:spLocks noGrp="1"/>
          </p:cNvSpPr>
          <p:nvPr>
            <p:ph type="body" sz="quarter" idx="36" hasCustomPrompt="1"/>
          </p:nvPr>
        </p:nvSpPr>
        <p:spPr>
          <a:xfrm>
            <a:off x="1080075" y="6480001"/>
            <a:ext cx="7019925" cy="1590230"/>
          </a:xfrm>
        </p:spPr>
        <p:txBody>
          <a:bodyPr/>
          <a:lstStyle>
            <a:lvl1pPr marL="428625" indent="-428625">
              <a:lnSpc>
                <a:spcPts val="2850"/>
              </a:lnSpc>
              <a:buFont typeface="Arial" panose="020B0604020202020204" pitchFamily="34" charset="0"/>
              <a:buChar char="•"/>
              <a:defRPr sz="2400">
                <a:solidFill>
                  <a:srgbClr val="12326E"/>
                </a:solidFill>
              </a:defRPr>
            </a:lvl1pPr>
          </a:lstStyle>
          <a:p>
            <a:pPr lvl="0"/>
            <a:r>
              <a:rPr lang="en-GB" dirty="0"/>
              <a:t>Body Text Bullet Point</a:t>
            </a:r>
          </a:p>
          <a:p>
            <a:pPr lvl="0"/>
            <a:r>
              <a:rPr lang="en-GB" dirty="0"/>
              <a:t>Another Bullet Point</a:t>
            </a:r>
          </a:p>
          <a:p>
            <a:pPr lvl="0"/>
            <a:r>
              <a:rPr lang="en-GB" dirty="0"/>
              <a:t>Another Bullet Point</a:t>
            </a:r>
          </a:p>
        </p:txBody>
      </p:sp>
    </p:spTree>
    <p:extLst>
      <p:ext uri="{BB962C8B-B14F-4D97-AF65-F5344CB8AC3E}">
        <p14:creationId xmlns:p14="http://schemas.microsoft.com/office/powerpoint/2010/main" val="215135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Content - Text Pic Mult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627FDD-63E8-2149-B88D-A3BB3ABB9847}"/>
              </a:ext>
            </a:extLst>
          </p:cNvPr>
          <p:cNvPicPr>
            <a:picLocks noChangeAspect="1"/>
          </p:cNvPicPr>
          <p:nvPr userDrawn="1"/>
        </p:nvPicPr>
        <p:blipFill>
          <a:blip r:embed="rId2"/>
          <a:stretch>
            <a:fillRect/>
          </a:stretch>
        </p:blipFill>
        <p:spPr>
          <a:xfrm>
            <a:off x="16863134" y="8550235"/>
            <a:ext cx="734874" cy="1113314"/>
          </a:xfrm>
          <a:prstGeom prst="rect">
            <a:avLst/>
          </a:prstGeom>
        </p:spPr>
      </p:pic>
      <p:sp>
        <p:nvSpPr>
          <p:cNvPr id="6" name="Text Placeholder 5">
            <a:extLst>
              <a:ext uri="{FF2B5EF4-FFF2-40B4-BE49-F238E27FC236}">
                <a16:creationId xmlns:a16="http://schemas.microsoft.com/office/drawing/2014/main" id="{8486D2BA-805B-734D-805C-C3D5E25A53F6}"/>
              </a:ext>
            </a:extLst>
          </p:cNvPr>
          <p:cNvSpPr>
            <a:spLocks noGrp="1"/>
          </p:cNvSpPr>
          <p:nvPr>
            <p:ph type="body" sz="quarter" idx="15" hasCustomPrompt="1"/>
          </p:nvPr>
        </p:nvSpPr>
        <p:spPr>
          <a:xfrm>
            <a:off x="1081088" y="5061482"/>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17" name="Content Placeholder 16">
            <a:extLst>
              <a:ext uri="{FF2B5EF4-FFF2-40B4-BE49-F238E27FC236}">
                <a16:creationId xmlns:a16="http://schemas.microsoft.com/office/drawing/2014/main" id="{0B1FF06E-5035-FB4B-82B2-4B51E5DE3D20}"/>
              </a:ext>
            </a:extLst>
          </p:cNvPr>
          <p:cNvSpPr>
            <a:spLocks noGrp="1"/>
          </p:cNvSpPr>
          <p:nvPr>
            <p:ph sz="quarter" idx="18"/>
          </p:nvPr>
        </p:nvSpPr>
        <p:spPr>
          <a:xfrm>
            <a:off x="1079999" y="2700000"/>
            <a:ext cx="2700000" cy="654401"/>
          </a:xfrm>
        </p:spPr>
        <p:txBody>
          <a:bodyPr/>
          <a:lstStyle>
            <a:lvl1pPr marL="0" indent="0">
              <a:buNone/>
              <a:defRPr/>
            </a:lvl1pPr>
          </a:lstStyle>
          <a:p>
            <a:pPr lvl="0"/>
            <a:endParaRPr lang="en-GB" dirty="0"/>
          </a:p>
        </p:txBody>
      </p:sp>
      <p:sp>
        <p:nvSpPr>
          <p:cNvPr id="30" name="Text Placeholder 29">
            <a:extLst>
              <a:ext uri="{FF2B5EF4-FFF2-40B4-BE49-F238E27FC236}">
                <a16:creationId xmlns:a16="http://schemas.microsoft.com/office/drawing/2014/main" id="{AD32271A-90C1-FE43-B96C-1AB7B78EA387}"/>
              </a:ext>
            </a:extLst>
          </p:cNvPr>
          <p:cNvSpPr>
            <a:spLocks noGrp="1"/>
          </p:cNvSpPr>
          <p:nvPr>
            <p:ph type="body" sz="quarter" idx="28" hasCustomPrompt="1"/>
          </p:nvPr>
        </p:nvSpPr>
        <p:spPr>
          <a:xfrm>
            <a:off x="1079997" y="5939994"/>
            <a:ext cx="2700000" cy="3176145"/>
          </a:xfrm>
        </p:spPr>
        <p:txBody>
          <a:bodyPr/>
          <a:lstStyle>
            <a:lvl1pPr marL="0" indent="0" algn="l">
              <a:lnSpc>
                <a:spcPts val="2400"/>
              </a:lnSpc>
              <a:buNone/>
              <a:defRPr sz="1950">
                <a:solidFill>
                  <a:srgbClr val="00A590"/>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37" name="Text Placeholder 5">
            <a:extLst>
              <a:ext uri="{FF2B5EF4-FFF2-40B4-BE49-F238E27FC236}">
                <a16:creationId xmlns:a16="http://schemas.microsoft.com/office/drawing/2014/main" id="{AE5AC89F-A041-F345-A3BB-149A1E495250}"/>
              </a:ext>
            </a:extLst>
          </p:cNvPr>
          <p:cNvSpPr>
            <a:spLocks noGrp="1"/>
          </p:cNvSpPr>
          <p:nvPr>
            <p:ph type="body" sz="quarter" idx="29" hasCustomPrompt="1"/>
          </p:nvPr>
        </p:nvSpPr>
        <p:spPr>
          <a:xfrm>
            <a:off x="4161992" y="5061482"/>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38" name="Content Placeholder 16">
            <a:extLst>
              <a:ext uri="{FF2B5EF4-FFF2-40B4-BE49-F238E27FC236}">
                <a16:creationId xmlns:a16="http://schemas.microsoft.com/office/drawing/2014/main" id="{993C8091-9118-7A4A-B590-0C1FEB25221A}"/>
              </a:ext>
            </a:extLst>
          </p:cNvPr>
          <p:cNvSpPr>
            <a:spLocks noGrp="1"/>
          </p:cNvSpPr>
          <p:nvPr>
            <p:ph sz="quarter" idx="30"/>
          </p:nvPr>
        </p:nvSpPr>
        <p:spPr>
          <a:xfrm>
            <a:off x="4160903" y="2700000"/>
            <a:ext cx="2700000" cy="654401"/>
          </a:xfrm>
        </p:spPr>
        <p:txBody>
          <a:bodyPr/>
          <a:lstStyle>
            <a:lvl1pPr marL="0" indent="0">
              <a:buNone/>
              <a:defRPr/>
            </a:lvl1pPr>
          </a:lstStyle>
          <a:p>
            <a:pPr lvl="0"/>
            <a:endParaRPr lang="en-GB" dirty="0"/>
          </a:p>
        </p:txBody>
      </p:sp>
      <p:sp>
        <p:nvSpPr>
          <p:cNvPr id="39" name="Text Placeholder 29">
            <a:extLst>
              <a:ext uri="{FF2B5EF4-FFF2-40B4-BE49-F238E27FC236}">
                <a16:creationId xmlns:a16="http://schemas.microsoft.com/office/drawing/2014/main" id="{7CF8AAF1-F65B-184C-B910-8ADE54472702}"/>
              </a:ext>
            </a:extLst>
          </p:cNvPr>
          <p:cNvSpPr>
            <a:spLocks noGrp="1"/>
          </p:cNvSpPr>
          <p:nvPr>
            <p:ph type="body" sz="quarter" idx="31" hasCustomPrompt="1"/>
          </p:nvPr>
        </p:nvSpPr>
        <p:spPr>
          <a:xfrm>
            <a:off x="4160901" y="5939994"/>
            <a:ext cx="2700000" cy="3176145"/>
          </a:xfrm>
        </p:spPr>
        <p:txBody>
          <a:bodyPr/>
          <a:lstStyle>
            <a:lvl1pPr marL="0" indent="0" algn="l">
              <a:lnSpc>
                <a:spcPts val="2400"/>
              </a:lnSpc>
              <a:buNone/>
              <a:defRPr sz="1950">
                <a:solidFill>
                  <a:srgbClr val="00A590"/>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40" name="Text Placeholder 5">
            <a:extLst>
              <a:ext uri="{FF2B5EF4-FFF2-40B4-BE49-F238E27FC236}">
                <a16:creationId xmlns:a16="http://schemas.microsoft.com/office/drawing/2014/main" id="{3CD37F5E-124F-8649-A6DD-51EC8F5711CB}"/>
              </a:ext>
            </a:extLst>
          </p:cNvPr>
          <p:cNvSpPr>
            <a:spLocks noGrp="1"/>
          </p:cNvSpPr>
          <p:nvPr>
            <p:ph type="body" sz="quarter" idx="32" hasCustomPrompt="1"/>
          </p:nvPr>
        </p:nvSpPr>
        <p:spPr>
          <a:xfrm>
            <a:off x="7242896" y="5061482"/>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1" name="Content Placeholder 16">
            <a:extLst>
              <a:ext uri="{FF2B5EF4-FFF2-40B4-BE49-F238E27FC236}">
                <a16:creationId xmlns:a16="http://schemas.microsoft.com/office/drawing/2014/main" id="{B2DFED82-40E2-A142-84FE-F49AE03D696A}"/>
              </a:ext>
            </a:extLst>
          </p:cNvPr>
          <p:cNvSpPr>
            <a:spLocks noGrp="1"/>
          </p:cNvSpPr>
          <p:nvPr>
            <p:ph sz="quarter" idx="33"/>
          </p:nvPr>
        </p:nvSpPr>
        <p:spPr>
          <a:xfrm>
            <a:off x="7241807" y="2700000"/>
            <a:ext cx="2700000" cy="654401"/>
          </a:xfrm>
        </p:spPr>
        <p:txBody>
          <a:bodyPr/>
          <a:lstStyle>
            <a:lvl1pPr marL="0" indent="0">
              <a:buNone/>
              <a:defRPr/>
            </a:lvl1pPr>
          </a:lstStyle>
          <a:p>
            <a:pPr lvl="0"/>
            <a:endParaRPr lang="en-GB" dirty="0"/>
          </a:p>
        </p:txBody>
      </p:sp>
      <p:sp>
        <p:nvSpPr>
          <p:cNvPr id="42" name="Text Placeholder 29">
            <a:extLst>
              <a:ext uri="{FF2B5EF4-FFF2-40B4-BE49-F238E27FC236}">
                <a16:creationId xmlns:a16="http://schemas.microsoft.com/office/drawing/2014/main" id="{5D5F81FF-3FF9-8B4E-A75B-95641816E6B7}"/>
              </a:ext>
            </a:extLst>
          </p:cNvPr>
          <p:cNvSpPr>
            <a:spLocks noGrp="1"/>
          </p:cNvSpPr>
          <p:nvPr>
            <p:ph type="body" sz="quarter" idx="34" hasCustomPrompt="1"/>
          </p:nvPr>
        </p:nvSpPr>
        <p:spPr>
          <a:xfrm>
            <a:off x="7241805" y="5939994"/>
            <a:ext cx="2700000" cy="3176145"/>
          </a:xfrm>
        </p:spPr>
        <p:txBody>
          <a:bodyPr/>
          <a:lstStyle>
            <a:lvl1pPr marL="0" indent="0" algn="l">
              <a:lnSpc>
                <a:spcPts val="2400"/>
              </a:lnSpc>
              <a:buNone/>
              <a:defRPr sz="1950">
                <a:solidFill>
                  <a:srgbClr val="00A590"/>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43" name="Text Placeholder 5">
            <a:extLst>
              <a:ext uri="{FF2B5EF4-FFF2-40B4-BE49-F238E27FC236}">
                <a16:creationId xmlns:a16="http://schemas.microsoft.com/office/drawing/2014/main" id="{6A203561-5C57-354C-94EC-7CDF0DBE1F5E}"/>
              </a:ext>
            </a:extLst>
          </p:cNvPr>
          <p:cNvSpPr>
            <a:spLocks noGrp="1"/>
          </p:cNvSpPr>
          <p:nvPr>
            <p:ph type="body" sz="quarter" idx="35" hasCustomPrompt="1"/>
          </p:nvPr>
        </p:nvSpPr>
        <p:spPr>
          <a:xfrm>
            <a:off x="10323800" y="5061482"/>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4" name="Content Placeholder 16">
            <a:extLst>
              <a:ext uri="{FF2B5EF4-FFF2-40B4-BE49-F238E27FC236}">
                <a16:creationId xmlns:a16="http://schemas.microsoft.com/office/drawing/2014/main" id="{7FD1D4AE-0CCD-6746-B9D7-36851356CCB2}"/>
              </a:ext>
            </a:extLst>
          </p:cNvPr>
          <p:cNvSpPr>
            <a:spLocks noGrp="1"/>
          </p:cNvSpPr>
          <p:nvPr>
            <p:ph sz="quarter" idx="36"/>
          </p:nvPr>
        </p:nvSpPr>
        <p:spPr>
          <a:xfrm>
            <a:off x="10322711" y="2700000"/>
            <a:ext cx="2700000" cy="654401"/>
          </a:xfrm>
        </p:spPr>
        <p:txBody>
          <a:bodyPr/>
          <a:lstStyle>
            <a:lvl1pPr marL="0" indent="0">
              <a:buNone/>
              <a:defRPr/>
            </a:lvl1pPr>
          </a:lstStyle>
          <a:p>
            <a:pPr lvl="0"/>
            <a:endParaRPr lang="en-GB" dirty="0"/>
          </a:p>
        </p:txBody>
      </p:sp>
      <p:sp>
        <p:nvSpPr>
          <p:cNvPr id="45" name="Text Placeholder 29">
            <a:extLst>
              <a:ext uri="{FF2B5EF4-FFF2-40B4-BE49-F238E27FC236}">
                <a16:creationId xmlns:a16="http://schemas.microsoft.com/office/drawing/2014/main" id="{EB50572F-75A3-1D43-AB69-2C3546AEFD23}"/>
              </a:ext>
            </a:extLst>
          </p:cNvPr>
          <p:cNvSpPr>
            <a:spLocks noGrp="1"/>
          </p:cNvSpPr>
          <p:nvPr>
            <p:ph type="body" sz="quarter" idx="37" hasCustomPrompt="1"/>
          </p:nvPr>
        </p:nvSpPr>
        <p:spPr>
          <a:xfrm>
            <a:off x="10322709" y="5939994"/>
            <a:ext cx="2700000" cy="3176145"/>
          </a:xfrm>
        </p:spPr>
        <p:txBody>
          <a:bodyPr/>
          <a:lstStyle>
            <a:lvl1pPr marL="0" indent="0" algn="l">
              <a:lnSpc>
                <a:spcPts val="2400"/>
              </a:lnSpc>
              <a:buNone/>
              <a:defRPr sz="1950">
                <a:solidFill>
                  <a:srgbClr val="00A590"/>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46" name="Text Placeholder 5">
            <a:extLst>
              <a:ext uri="{FF2B5EF4-FFF2-40B4-BE49-F238E27FC236}">
                <a16:creationId xmlns:a16="http://schemas.microsoft.com/office/drawing/2014/main" id="{0C543B15-8D0F-2F4E-AA57-37AFD812F95F}"/>
              </a:ext>
            </a:extLst>
          </p:cNvPr>
          <p:cNvSpPr>
            <a:spLocks noGrp="1"/>
          </p:cNvSpPr>
          <p:nvPr>
            <p:ph type="body" sz="quarter" idx="38" hasCustomPrompt="1"/>
          </p:nvPr>
        </p:nvSpPr>
        <p:spPr>
          <a:xfrm>
            <a:off x="13404703" y="5061482"/>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7" name="Content Placeholder 16">
            <a:extLst>
              <a:ext uri="{FF2B5EF4-FFF2-40B4-BE49-F238E27FC236}">
                <a16:creationId xmlns:a16="http://schemas.microsoft.com/office/drawing/2014/main" id="{74B9689E-8B96-6941-8AB3-DE2E4D8E9B53}"/>
              </a:ext>
            </a:extLst>
          </p:cNvPr>
          <p:cNvSpPr>
            <a:spLocks noGrp="1"/>
          </p:cNvSpPr>
          <p:nvPr>
            <p:ph sz="quarter" idx="39"/>
          </p:nvPr>
        </p:nvSpPr>
        <p:spPr>
          <a:xfrm>
            <a:off x="13403613" y="2700000"/>
            <a:ext cx="2700000" cy="654401"/>
          </a:xfrm>
        </p:spPr>
        <p:txBody>
          <a:bodyPr/>
          <a:lstStyle>
            <a:lvl1pPr marL="0" indent="0">
              <a:buNone/>
              <a:defRPr/>
            </a:lvl1pPr>
          </a:lstStyle>
          <a:p>
            <a:pPr lvl="0"/>
            <a:endParaRPr lang="en-GB" dirty="0"/>
          </a:p>
        </p:txBody>
      </p:sp>
      <p:sp>
        <p:nvSpPr>
          <p:cNvPr id="48" name="Text Placeholder 29">
            <a:extLst>
              <a:ext uri="{FF2B5EF4-FFF2-40B4-BE49-F238E27FC236}">
                <a16:creationId xmlns:a16="http://schemas.microsoft.com/office/drawing/2014/main" id="{9F5AB2D2-C585-5743-87FB-DC1CBA595FD0}"/>
              </a:ext>
            </a:extLst>
          </p:cNvPr>
          <p:cNvSpPr>
            <a:spLocks noGrp="1"/>
          </p:cNvSpPr>
          <p:nvPr>
            <p:ph type="body" sz="quarter" idx="40" hasCustomPrompt="1"/>
          </p:nvPr>
        </p:nvSpPr>
        <p:spPr>
          <a:xfrm>
            <a:off x="13403612" y="5939994"/>
            <a:ext cx="2700000" cy="3176145"/>
          </a:xfrm>
        </p:spPr>
        <p:txBody>
          <a:bodyPr/>
          <a:lstStyle>
            <a:lvl1pPr marL="0" indent="0" algn="l">
              <a:lnSpc>
                <a:spcPts val="2400"/>
              </a:lnSpc>
              <a:buNone/>
              <a:defRPr sz="1950">
                <a:solidFill>
                  <a:srgbClr val="00A590"/>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19" name="Text Placeholder 10">
            <a:extLst>
              <a:ext uri="{FF2B5EF4-FFF2-40B4-BE49-F238E27FC236}">
                <a16:creationId xmlns:a16="http://schemas.microsoft.com/office/drawing/2014/main" id="{08115143-FC82-6A48-92F4-86D700CF3678}"/>
              </a:ext>
            </a:extLst>
          </p:cNvPr>
          <p:cNvSpPr>
            <a:spLocks noGrp="1"/>
          </p:cNvSpPr>
          <p:nvPr>
            <p:ph type="body" sz="quarter" idx="13" hasCustomPrompt="1"/>
          </p:nvPr>
        </p:nvSpPr>
        <p:spPr>
          <a:xfrm>
            <a:off x="1080000" y="1080001"/>
            <a:ext cx="7020000" cy="643822"/>
          </a:xfrm>
        </p:spPr>
        <p:txBody>
          <a:bodyPr/>
          <a:lstStyle>
            <a:lvl1pPr marL="0" indent="0">
              <a:lnSpc>
                <a:spcPts val="4800"/>
              </a:lnSpc>
              <a:buNone/>
              <a:defRPr sz="3750" b="1" i="0">
                <a:solidFill>
                  <a:srgbClr val="00A590"/>
                </a:solidFill>
                <a:latin typeface="Merriweather" panose="02000000000000000000" pitchFamily="2" charset="77"/>
                <a:cs typeface="Merriweather" panose="02000000000000000000" pitchFamily="2" charset="77"/>
              </a:defRPr>
            </a:lvl1pPr>
          </a:lstStyle>
          <a:p>
            <a:pPr lvl="0"/>
            <a:r>
              <a:rPr lang="en-GB" dirty="0"/>
              <a:t>Heading or intro copy </a:t>
            </a:r>
          </a:p>
        </p:txBody>
      </p:sp>
    </p:spTree>
    <p:extLst>
      <p:ext uri="{BB962C8B-B14F-4D97-AF65-F5344CB8AC3E}">
        <p14:creationId xmlns:p14="http://schemas.microsoft.com/office/powerpoint/2010/main" val="662932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Content - Pic Mult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627FDD-63E8-2149-B88D-A3BB3ABB9847}"/>
              </a:ext>
            </a:extLst>
          </p:cNvPr>
          <p:cNvPicPr>
            <a:picLocks noChangeAspect="1"/>
          </p:cNvPicPr>
          <p:nvPr userDrawn="1"/>
        </p:nvPicPr>
        <p:blipFill>
          <a:blip r:embed="rId2"/>
          <a:stretch>
            <a:fillRect/>
          </a:stretch>
        </p:blipFill>
        <p:spPr>
          <a:xfrm>
            <a:off x="16863134" y="8550235"/>
            <a:ext cx="734874" cy="1113314"/>
          </a:xfrm>
          <a:prstGeom prst="rect">
            <a:avLst/>
          </a:prstGeom>
        </p:spPr>
      </p:pic>
      <p:sp>
        <p:nvSpPr>
          <p:cNvPr id="6" name="Text Placeholder 5">
            <a:extLst>
              <a:ext uri="{FF2B5EF4-FFF2-40B4-BE49-F238E27FC236}">
                <a16:creationId xmlns:a16="http://schemas.microsoft.com/office/drawing/2014/main" id="{8486D2BA-805B-734D-805C-C3D5E25A53F6}"/>
              </a:ext>
            </a:extLst>
          </p:cNvPr>
          <p:cNvSpPr>
            <a:spLocks noGrp="1"/>
          </p:cNvSpPr>
          <p:nvPr>
            <p:ph type="body" sz="quarter" idx="15" hasCustomPrompt="1"/>
          </p:nvPr>
        </p:nvSpPr>
        <p:spPr>
          <a:xfrm>
            <a:off x="1081088" y="4562718"/>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17" name="Content Placeholder 16">
            <a:extLst>
              <a:ext uri="{FF2B5EF4-FFF2-40B4-BE49-F238E27FC236}">
                <a16:creationId xmlns:a16="http://schemas.microsoft.com/office/drawing/2014/main" id="{0B1FF06E-5035-FB4B-82B2-4B51E5DE3D20}"/>
              </a:ext>
            </a:extLst>
          </p:cNvPr>
          <p:cNvSpPr>
            <a:spLocks noGrp="1"/>
          </p:cNvSpPr>
          <p:nvPr>
            <p:ph sz="quarter" idx="18"/>
          </p:nvPr>
        </p:nvSpPr>
        <p:spPr>
          <a:xfrm>
            <a:off x="1079999" y="2700000"/>
            <a:ext cx="1890000" cy="654401"/>
          </a:xfrm>
        </p:spPr>
        <p:txBody>
          <a:bodyPr/>
          <a:lstStyle>
            <a:lvl1pPr marL="0" indent="0">
              <a:buNone/>
              <a:defRPr/>
            </a:lvl1pPr>
          </a:lstStyle>
          <a:p>
            <a:pPr lvl="0"/>
            <a:endParaRPr lang="en-GB" dirty="0"/>
          </a:p>
        </p:txBody>
      </p:sp>
      <p:sp>
        <p:nvSpPr>
          <p:cNvPr id="37" name="Text Placeholder 5">
            <a:extLst>
              <a:ext uri="{FF2B5EF4-FFF2-40B4-BE49-F238E27FC236}">
                <a16:creationId xmlns:a16="http://schemas.microsoft.com/office/drawing/2014/main" id="{AE5AC89F-A041-F345-A3BB-149A1E495250}"/>
              </a:ext>
            </a:extLst>
          </p:cNvPr>
          <p:cNvSpPr>
            <a:spLocks noGrp="1"/>
          </p:cNvSpPr>
          <p:nvPr>
            <p:ph type="body" sz="quarter" idx="29" hasCustomPrompt="1"/>
          </p:nvPr>
        </p:nvSpPr>
        <p:spPr>
          <a:xfrm>
            <a:off x="4161992" y="4562718"/>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38" name="Content Placeholder 16">
            <a:extLst>
              <a:ext uri="{FF2B5EF4-FFF2-40B4-BE49-F238E27FC236}">
                <a16:creationId xmlns:a16="http://schemas.microsoft.com/office/drawing/2014/main" id="{993C8091-9118-7A4A-B590-0C1FEB25221A}"/>
              </a:ext>
            </a:extLst>
          </p:cNvPr>
          <p:cNvSpPr>
            <a:spLocks noGrp="1"/>
          </p:cNvSpPr>
          <p:nvPr>
            <p:ph sz="quarter" idx="30"/>
          </p:nvPr>
        </p:nvSpPr>
        <p:spPr>
          <a:xfrm>
            <a:off x="4160903" y="2700000"/>
            <a:ext cx="1890000" cy="654401"/>
          </a:xfrm>
        </p:spPr>
        <p:txBody>
          <a:bodyPr/>
          <a:lstStyle>
            <a:lvl1pPr marL="0" indent="0">
              <a:buNone/>
              <a:defRPr/>
            </a:lvl1pPr>
          </a:lstStyle>
          <a:p>
            <a:pPr lvl="0"/>
            <a:endParaRPr lang="en-GB" dirty="0"/>
          </a:p>
        </p:txBody>
      </p:sp>
      <p:sp>
        <p:nvSpPr>
          <p:cNvPr id="40" name="Text Placeholder 5">
            <a:extLst>
              <a:ext uri="{FF2B5EF4-FFF2-40B4-BE49-F238E27FC236}">
                <a16:creationId xmlns:a16="http://schemas.microsoft.com/office/drawing/2014/main" id="{3CD37F5E-124F-8649-A6DD-51EC8F5711CB}"/>
              </a:ext>
            </a:extLst>
          </p:cNvPr>
          <p:cNvSpPr>
            <a:spLocks noGrp="1"/>
          </p:cNvSpPr>
          <p:nvPr>
            <p:ph type="body" sz="quarter" idx="32" hasCustomPrompt="1"/>
          </p:nvPr>
        </p:nvSpPr>
        <p:spPr>
          <a:xfrm>
            <a:off x="7242896" y="4562718"/>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1" name="Content Placeholder 16">
            <a:extLst>
              <a:ext uri="{FF2B5EF4-FFF2-40B4-BE49-F238E27FC236}">
                <a16:creationId xmlns:a16="http://schemas.microsoft.com/office/drawing/2014/main" id="{B2DFED82-40E2-A142-84FE-F49AE03D696A}"/>
              </a:ext>
            </a:extLst>
          </p:cNvPr>
          <p:cNvSpPr>
            <a:spLocks noGrp="1"/>
          </p:cNvSpPr>
          <p:nvPr>
            <p:ph sz="quarter" idx="33"/>
          </p:nvPr>
        </p:nvSpPr>
        <p:spPr>
          <a:xfrm>
            <a:off x="7241807" y="2700000"/>
            <a:ext cx="1890000" cy="654401"/>
          </a:xfrm>
        </p:spPr>
        <p:txBody>
          <a:bodyPr/>
          <a:lstStyle>
            <a:lvl1pPr marL="0" indent="0">
              <a:buNone/>
              <a:defRPr/>
            </a:lvl1pPr>
          </a:lstStyle>
          <a:p>
            <a:pPr lvl="0"/>
            <a:endParaRPr lang="en-GB" dirty="0"/>
          </a:p>
        </p:txBody>
      </p:sp>
      <p:sp>
        <p:nvSpPr>
          <p:cNvPr id="43" name="Text Placeholder 5">
            <a:extLst>
              <a:ext uri="{FF2B5EF4-FFF2-40B4-BE49-F238E27FC236}">
                <a16:creationId xmlns:a16="http://schemas.microsoft.com/office/drawing/2014/main" id="{6A203561-5C57-354C-94EC-7CDF0DBE1F5E}"/>
              </a:ext>
            </a:extLst>
          </p:cNvPr>
          <p:cNvSpPr>
            <a:spLocks noGrp="1"/>
          </p:cNvSpPr>
          <p:nvPr>
            <p:ph type="body" sz="quarter" idx="35" hasCustomPrompt="1"/>
          </p:nvPr>
        </p:nvSpPr>
        <p:spPr>
          <a:xfrm>
            <a:off x="10323800" y="4562718"/>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4" name="Content Placeholder 16">
            <a:extLst>
              <a:ext uri="{FF2B5EF4-FFF2-40B4-BE49-F238E27FC236}">
                <a16:creationId xmlns:a16="http://schemas.microsoft.com/office/drawing/2014/main" id="{7FD1D4AE-0CCD-6746-B9D7-36851356CCB2}"/>
              </a:ext>
            </a:extLst>
          </p:cNvPr>
          <p:cNvSpPr>
            <a:spLocks noGrp="1"/>
          </p:cNvSpPr>
          <p:nvPr>
            <p:ph sz="quarter" idx="36"/>
          </p:nvPr>
        </p:nvSpPr>
        <p:spPr>
          <a:xfrm>
            <a:off x="10322711" y="2700000"/>
            <a:ext cx="1890000" cy="654401"/>
          </a:xfrm>
        </p:spPr>
        <p:txBody>
          <a:bodyPr/>
          <a:lstStyle>
            <a:lvl1pPr marL="0" indent="0">
              <a:buNone/>
              <a:defRPr/>
            </a:lvl1pPr>
          </a:lstStyle>
          <a:p>
            <a:pPr lvl="0"/>
            <a:endParaRPr lang="en-GB" dirty="0"/>
          </a:p>
        </p:txBody>
      </p:sp>
      <p:sp>
        <p:nvSpPr>
          <p:cNvPr id="46" name="Text Placeholder 5">
            <a:extLst>
              <a:ext uri="{FF2B5EF4-FFF2-40B4-BE49-F238E27FC236}">
                <a16:creationId xmlns:a16="http://schemas.microsoft.com/office/drawing/2014/main" id="{0C543B15-8D0F-2F4E-AA57-37AFD812F95F}"/>
              </a:ext>
            </a:extLst>
          </p:cNvPr>
          <p:cNvSpPr>
            <a:spLocks noGrp="1"/>
          </p:cNvSpPr>
          <p:nvPr>
            <p:ph type="body" sz="quarter" idx="38" hasCustomPrompt="1"/>
          </p:nvPr>
        </p:nvSpPr>
        <p:spPr>
          <a:xfrm>
            <a:off x="13404703" y="4562718"/>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7" name="Content Placeholder 16">
            <a:extLst>
              <a:ext uri="{FF2B5EF4-FFF2-40B4-BE49-F238E27FC236}">
                <a16:creationId xmlns:a16="http://schemas.microsoft.com/office/drawing/2014/main" id="{74B9689E-8B96-6941-8AB3-DE2E4D8E9B53}"/>
              </a:ext>
            </a:extLst>
          </p:cNvPr>
          <p:cNvSpPr>
            <a:spLocks noGrp="1"/>
          </p:cNvSpPr>
          <p:nvPr>
            <p:ph sz="quarter" idx="39"/>
          </p:nvPr>
        </p:nvSpPr>
        <p:spPr>
          <a:xfrm>
            <a:off x="13403613" y="2700000"/>
            <a:ext cx="1890000" cy="654401"/>
          </a:xfrm>
        </p:spPr>
        <p:txBody>
          <a:bodyPr/>
          <a:lstStyle>
            <a:lvl1pPr marL="0" indent="0">
              <a:buNone/>
              <a:defRPr/>
            </a:lvl1pPr>
          </a:lstStyle>
          <a:p>
            <a:pPr lvl="0"/>
            <a:endParaRPr lang="en-GB" dirty="0"/>
          </a:p>
        </p:txBody>
      </p:sp>
      <p:sp>
        <p:nvSpPr>
          <p:cNvPr id="19" name="Text Placeholder 10">
            <a:extLst>
              <a:ext uri="{FF2B5EF4-FFF2-40B4-BE49-F238E27FC236}">
                <a16:creationId xmlns:a16="http://schemas.microsoft.com/office/drawing/2014/main" id="{07F0A08D-95B0-464F-99B5-3528347B13B6}"/>
              </a:ext>
            </a:extLst>
          </p:cNvPr>
          <p:cNvSpPr>
            <a:spLocks noGrp="1"/>
          </p:cNvSpPr>
          <p:nvPr>
            <p:ph type="body" sz="quarter" idx="13" hasCustomPrompt="1"/>
          </p:nvPr>
        </p:nvSpPr>
        <p:spPr>
          <a:xfrm>
            <a:off x="1079999" y="1080001"/>
            <a:ext cx="15023612" cy="643822"/>
          </a:xfrm>
        </p:spPr>
        <p:txBody>
          <a:bodyPr/>
          <a:lstStyle>
            <a:lvl1pPr marL="0" indent="0">
              <a:lnSpc>
                <a:spcPts val="4800"/>
              </a:lnSpc>
              <a:buNone/>
              <a:defRPr sz="3750" b="1" i="0">
                <a:solidFill>
                  <a:srgbClr val="00A590"/>
                </a:solidFill>
                <a:latin typeface="Merriweather" panose="02000000000000000000" pitchFamily="2" charset="77"/>
                <a:cs typeface="Merriweather" panose="02000000000000000000" pitchFamily="2" charset="77"/>
              </a:defRPr>
            </a:lvl1pPr>
          </a:lstStyle>
          <a:p>
            <a:pPr lvl="0"/>
            <a:r>
              <a:rPr lang="en-GB" dirty="0"/>
              <a:t>Heading or intro copy </a:t>
            </a:r>
          </a:p>
        </p:txBody>
      </p:sp>
      <p:sp>
        <p:nvSpPr>
          <p:cNvPr id="20" name="Text Placeholder 5">
            <a:extLst>
              <a:ext uri="{FF2B5EF4-FFF2-40B4-BE49-F238E27FC236}">
                <a16:creationId xmlns:a16="http://schemas.microsoft.com/office/drawing/2014/main" id="{7E78E6F3-9DA3-B44A-8E61-B40FDE7F342F}"/>
              </a:ext>
            </a:extLst>
          </p:cNvPr>
          <p:cNvSpPr>
            <a:spLocks noGrp="1"/>
          </p:cNvSpPr>
          <p:nvPr>
            <p:ph type="body" sz="quarter" idx="40" hasCustomPrompt="1"/>
          </p:nvPr>
        </p:nvSpPr>
        <p:spPr>
          <a:xfrm>
            <a:off x="1081087" y="8065682"/>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1" name="Content Placeholder 16">
            <a:extLst>
              <a:ext uri="{FF2B5EF4-FFF2-40B4-BE49-F238E27FC236}">
                <a16:creationId xmlns:a16="http://schemas.microsoft.com/office/drawing/2014/main" id="{93FF5436-B9ED-AE4A-B4B1-52672810F7AF}"/>
              </a:ext>
            </a:extLst>
          </p:cNvPr>
          <p:cNvSpPr>
            <a:spLocks noGrp="1"/>
          </p:cNvSpPr>
          <p:nvPr>
            <p:ph sz="quarter" idx="41"/>
          </p:nvPr>
        </p:nvSpPr>
        <p:spPr>
          <a:xfrm>
            <a:off x="1079997" y="6202964"/>
            <a:ext cx="1890000" cy="654401"/>
          </a:xfrm>
        </p:spPr>
        <p:txBody>
          <a:bodyPr/>
          <a:lstStyle>
            <a:lvl1pPr marL="0" indent="0">
              <a:buNone/>
              <a:defRPr/>
            </a:lvl1pPr>
          </a:lstStyle>
          <a:p>
            <a:pPr lvl="0"/>
            <a:endParaRPr lang="en-GB" dirty="0"/>
          </a:p>
        </p:txBody>
      </p:sp>
      <p:sp>
        <p:nvSpPr>
          <p:cNvPr id="22" name="Text Placeholder 5">
            <a:extLst>
              <a:ext uri="{FF2B5EF4-FFF2-40B4-BE49-F238E27FC236}">
                <a16:creationId xmlns:a16="http://schemas.microsoft.com/office/drawing/2014/main" id="{D656D92E-EC6D-4F4F-BF42-04E653306B45}"/>
              </a:ext>
            </a:extLst>
          </p:cNvPr>
          <p:cNvSpPr>
            <a:spLocks noGrp="1"/>
          </p:cNvSpPr>
          <p:nvPr>
            <p:ph type="body" sz="quarter" idx="42" hasCustomPrompt="1"/>
          </p:nvPr>
        </p:nvSpPr>
        <p:spPr>
          <a:xfrm>
            <a:off x="4161991" y="8065682"/>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3" name="Content Placeholder 16">
            <a:extLst>
              <a:ext uri="{FF2B5EF4-FFF2-40B4-BE49-F238E27FC236}">
                <a16:creationId xmlns:a16="http://schemas.microsoft.com/office/drawing/2014/main" id="{14E92C56-0189-1745-ABE7-2A55592BE12D}"/>
              </a:ext>
            </a:extLst>
          </p:cNvPr>
          <p:cNvSpPr>
            <a:spLocks noGrp="1"/>
          </p:cNvSpPr>
          <p:nvPr>
            <p:ph sz="quarter" idx="43"/>
          </p:nvPr>
        </p:nvSpPr>
        <p:spPr>
          <a:xfrm>
            <a:off x="4160901" y="6202964"/>
            <a:ext cx="1890000" cy="654401"/>
          </a:xfrm>
        </p:spPr>
        <p:txBody>
          <a:bodyPr/>
          <a:lstStyle>
            <a:lvl1pPr marL="0" indent="0">
              <a:buNone/>
              <a:defRPr/>
            </a:lvl1pPr>
          </a:lstStyle>
          <a:p>
            <a:pPr lvl="0"/>
            <a:endParaRPr lang="en-GB" dirty="0"/>
          </a:p>
        </p:txBody>
      </p:sp>
      <p:sp>
        <p:nvSpPr>
          <p:cNvPr id="24" name="Text Placeholder 5">
            <a:extLst>
              <a:ext uri="{FF2B5EF4-FFF2-40B4-BE49-F238E27FC236}">
                <a16:creationId xmlns:a16="http://schemas.microsoft.com/office/drawing/2014/main" id="{B7025F7C-0F6B-EB4A-A391-6FBA1A4BFFBC}"/>
              </a:ext>
            </a:extLst>
          </p:cNvPr>
          <p:cNvSpPr>
            <a:spLocks noGrp="1"/>
          </p:cNvSpPr>
          <p:nvPr>
            <p:ph type="body" sz="quarter" idx="44" hasCustomPrompt="1"/>
          </p:nvPr>
        </p:nvSpPr>
        <p:spPr>
          <a:xfrm>
            <a:off x="7242895" y="8065682"/>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5" name="Content Placeholder 16">
            <a:extLst>
              <a:ext uri="{FF2B5EF4-FFF2-40B4-BE49-F238E27FC236}">
                <a16:creationId xmlns:a16="http://schemas.microsoft.com/office/drawing/2014/main" id="{58D7F1B5-74C8-3041-8E09-942A5E181FA3}"/>
              </a:ext>
            </a:extLst>
          </p:cNvPr>
          <p:cNvSpPr>
            <a:spLocks noGrp="1"/>
          </p:cNvSpPr>
          <p:nvPr>
            <p:ph sz="quarter" idx="45"/>
          </p:nvPr>
        </p:nvSpPr>
        <p:spPr>
          <a:xfrm>
            <a:off x="7241805" y="6202964"/>
            <a:ext cx="1890000" cy="654401"/>
          </a:xfrm>
        </p:spPr>
        <p:txBody>
          <a:bodyPr/>
          <a:lstStyle>
            <a:lvl1pPr marL="0" indent="0">
              <a:buNone/>
              <a:defRPr/>
            </a:lvl1pPr>
          </a:lstStyle>
          <a:p>
            <a:pPr lvl="0"/>
            <a:endParaRPr lang="en-GB" dirty="0"/>
          </a:p>
        </p:txBody>
      </p:sp>
      <p:sp>
        <p:nvSpPr>
          <p:cNvPr id="26" name="Text Placeholder 5">
            <a:extLst>
              <a:ext uri="{FF2B5EF4-FFF2-40B4-BE49-F238E27FC236}">
                <a16:creationId xmlns:a16="http://schemas.microsoft.com/office/drawing/2014/main" id="{691630CA-860B-8649-AF8E-3C72976AE0B2}"/>
              </a:ext>
            </a:extLst>
          </p:cNvPr>
          <p:cNvSpPr>
            <a:spLocks noGrp="1"/>
          </p:cNvSpPr>
          <p:nvPr>
            <p:ph type="body" sz="quarter" idx="46" hasCustomPrompt="1"/>
          </p:nvPr>
        </p:nvSpPr>
        <p:spPr>
          <a:xfrm>
            <a:off x="10323799" y="8065682"/>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7" name="Content Placeholder 16">
            <a:extLst>
              <a:ext uri="{FF2B5EF4-FFF2-40B4-BE49-F238E27FC236}">
                <a16:creationId xmlns:a16="http://schemas.microsoft.com/office/drawing/2014/main" id="{030837E2-0CCF-7B42-B24C-0CEED2264D5C}"/>
              </a:ext>
            </a:extLst>
          </p:cNvPr>
          <p:cNvSpPr>
            <a:spLocks noGrp="1"/>
          </p:cNvSpPr>
          <p:nvPr>
            <p:ph sz="quarter" idx="47"/>
          </p:nvPr>
        </p:nvSpPr>
        <p:spPr>
          <a:xfrm>
            <a:off x="10322709" y="6202964"/>
            <a:ext cx="1890000" cy="654401"/>
          </a:xfrm>
        </p:spPr>
        <p:txBody>
          <a:bodyPr/>
          <a:lstStyle>
            <a:lvl1pPr marL="0" indent="0">
              <a:buNone/>
              <a:defRPr/>
            </a:lvl1pPr>
          </a:lstStyle>
          <a:p>
            <a:pPr lvl="0"/>
            <a:endParaRPr lang="en-GB" dirty="0"/>
          </a:p>
        </p:txBody>
      </p:sp>
      <p:sp>
        <p:nvSpPr>
          <p:cNvPr id="28" name="Text Placeholder 5">
            <a:extLst>
              <a:ext uri="{FF2B5EF4-FFF2-40B4-BE49-F238E27FC236}">
                <a16:creationId xmlns:a16="http://schemas.microsoft.com/office/drawing/2014/main" id="{F6BCB917-049E-F342-B990-6A86DAD89C3E}"/>
              </a:ext>
            </a:extLst>
          </p:cNvPr>
          <p:cNvSpPr>
            <a:spLocks noGrp="1"/>
          </p:cNvSpPr>
          <p:nvPr>
            <p:ph type="body" sz="quarter" idx="48" hasCustomPrompt="1"/>
          </p:nvPr>
        </p:nvSpPr>
        <p:spPr>
          <a:xfrm>
            <a:off x="13404701" y="8065682"/>
            <a:ext cx="2698910" cy="793670"/>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9" name="Content Placeholder 16">
            <a:extLst>
              <a:ext uri="{FF2B5EF4-FFF2-40B4-BE49-F238E27FC236}">
                <a16:creationId xmlns:a16="http://schemas.microsoft.com/office/drawing/2014/main" id="{AF338DB4-BB0F-B54C-BBF4-197ED28813AF}"/>
              </a:ext>
            </a:extLst>
          </p:cNvPr>
          <p:cNvSpPr>
            <a:spLocks noGrp="1"/>
          </p:cNvSpPr>
          <p:nvPr>
            <p:ph sz="quarter" idx="49"/>
          </p:nvPr>
        </p:nvSpPr>
        <p:spPr>
          <a:xfrm>
            <a:off x="13403612" y="6202964"/>
            <a:ext cx="1890000" cy="654401"/>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2814569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ral Content -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B943D4-0AB4-304F-9B21-D00D23B79D6C}"/>
              </a:ext>
            </a:extLst>
          </p:cNvPr>
          <p:cNvPicPr>
            <a:picLocks noChangeAspect="1"/>
          </p:cNvPicPr>
          <p:nvPr userDrawn="1"/>
        </p:nvPicPr>
        <p:blipFill>
          <a:blip r:embed="rId2"/>
          <a:stretch>
            <a:fillRect/>
          </a:stretch>
        </p:blipFill>
        <p:spPr>
          <a:xfrm>
            <a:off x="0" y="0"/>
            <a:ext cx="18288000" cy="10287000"/>
          </a:xfrm>
          <a:prstGeom prst="rect">
            <a:avLst/>
          </a:prstGeom>
        </p:spPr>
      </p:pic>
      <p:pic>
        <p:nvPicPr>
          <p:cNvPr id="10" name="Picture 9">
            <a:extLst>
              <a:ext uri="{FF2B5EF4-FFF2-40B4-BE49-F238E27FC236}">
                <a16:creationId xmlns:a16="http://schemas.microsoft.com/office/drawing/2014/main" id="{96E5D4BF-BD63-884B-9445-4EE73E82A1CA}"/>
              </a:ext>
            </a:extLst>
          </p:cNvPr>
          <p:cNvPicPr>
            <a:picLocks noChangeAspect="1"/>
          </p:cNvPicPr>
          <p:nvPr userDrawn="1"/>
        </p:nvPicPr>
        <p:blipFill>
          <a:blip r:embed="rId3"/>
          <a:stretch>
            <a:fillRect/>
          </a:stretch>
        </p:blipFill>
        <p:spPr>
          <a:xfrm>
            <a:off x="16863134" y="8550235"/>
            <a:ext cx="734874" cy="1113314"/>
          </a:xfrm>
          <a:prstGeom prst="rect">
            <a:avLst/>
          </a:prstGeom>
        </p:spPr>
      </p:pic>
      <p:sp>
        <p:nvSpPr>
          <p:cNvPr id="7" name="Text Placeholder 10">
            <a:extLst>
              <a:ext uri="{FF2B5EF4-FFF2-40B4-BE49-F238E27FC236}">
                <a16:creationId xmlns:a16="http://schemas.microsoft.com/office/drawing/2014/main" id="{AEB3A529-74C2-C243-951C-AFF31C1E9E0E}"/>
              </a:ext>
            </a:extLst>
          </p:cNvPr>
          <p:cNvSpPr>
            <a:spLocks noGrp="1"/>
          </p:cNvSpPr>
          <p:nvPr>
            <p:ph type="body" sz="quarter" idx="13" hasCustomPrompt="1"/>
          </p:nvPr>
        </p:nvSpPr>
        <p:spPr>
          <a:xfrm>
            <a:off x="1079999" y="1080001"/>
            <a:ext cx="15783134" cy="643822"/>
          </a:xfrm>
        </p:spPr>
        <p:txBody>
          <a:bodyPr/>
          <a:lstStyle>
            <a:lvl1pPr marL="0" indent="0">
              <a:lnSpc>
                <a:spcPts val="4800"/>
              </a:lnSpc>
              <a:buNone/>
              <a:defRPr sz="3750" b="1" i="0">
                <a:solidFill>
                  <a:srgbClr val="12326E"/>
                </a:solidFill>
                <a:latin typeface="Merriweather" panose="02000000000000000000" pitchFamily="2" charset="77"/>
                <a:cs typeface="Merriweather" panose="02000000000000000000" pitchFamily="2" charset="77"/>
              </a:defRPr>
            </a:lvl1pPr>
          </a:lstStyle>
          <a:p>
            <a:pPr lvl="0"/>
            <a:r>
              <a:rPr lang="en-GB" dirty="0"/>
              <a:t>Heading or intro copy </a:t>
            </a:r>
          </a:p>
        </p:txBody>
      </p:sp>
    </p:spTree>
    <p:extLst>
      <p:ext uri="{BB962C8B-B14F-4D97-AF65-F5344CB8AC3E}">
        <p14:creationId xmlns:p14="http://schemas.microsoft.com/office/powerpoint/2010/main" val="3817355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ral Content - Text Pic 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F945D9-636C-B44F-9481-3BB309322A20}"/>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8" name="Picture Placeholder 7">
            <a:extLst>
              <a:ext uri="{FF2B5EF4-FFF2-40B4-BE49-F238E27FC236}">
                <a16:creationId xmlns:a16="http://schemas.microsoft.com/office/drawing/2014/main" id="{FE858BDB-8930-FB47-9FEA-735C53D28051}"/>
              </a:ext>
            </a:extLst>
          </p:cNvPr>
          <p:cNvSpPr>
            <a:spLocks noGrp="1"/>
          </p:cNvSpPr>
          <p:nvPr>
            <p:ph type="pic" sz="quarter" idx="10"/>
          </p:nvPr>
        </p:nvSpPr>
        <p:spPr>
          <a:xfrm>
            <a:off x="10188000" y="0"/>
            <a:ext cx="8100000" cy="654401"/>
          </a:xfrm>
        </p:spPr>
        <p:txBody>
          <a:bodyPr/>
          <a:lstStyle/>
          <a:p>
            <a:endParaRPr lang="en-GB" dirty="0"/>
          </a:p>
        </p:txBody>
      </p:sp>
      <p:sp>
        <p:nvSpPr>
          <p:cNvPr id="11" name="Text Placeholder 10">
            <a:extLst>
              <a:ext uri="{FF2B5EF4-FFF2-40B4-BE49-F238E27FC236}">
                <a16:creationId xmlns:a16="http://schemas.microsoft.com/office/drawing/2014/main" id="{2CC9048E-101D-B54E-8A69-F2EFB9E49AB0}"/>
              </a:ext>
            </a:extLst>
          </p:cNvPr>
          <p:cNvSpPr>
            <a:spLocks noGrp="1"/>
          </p:cNvSpPr>
          <p:nvPr>
            <p:ph type="body" sz="quarter" idx="11" hasCustomPrompt="1"/>
          </p:nvPr>
        </p:nvSpPr>
        <p:spPr>
          <a:xfrm>
            <a:off x="1080000" y="1080001"/>
            <a:ext cx="7020000" cy="1874928"/>
          </a:xfrm>
        </p:spPr>
        <p:txBody>
          <a:bodyPr/>
          <a:lstStyle>
            <a:lvl1pPr marL="0" indent="0">
              <a:lnSpc>
                <a:spcPts val="4800"/>
              </a:lnSpc>
              <a:buNone/>
              <a:defRPr sz="3750" b="1" i="0">
                <a:solidFill>
                  <a:srgbClr val="12326E"/>
                </a:solidFill>
                <a:latin typeface="Merriweather" panose="02000000000000000000" pitchFamily="2" charset="77"/>
                <a:cs typeface="Merriweather" panose="02000000000000000000" pitchFamily="2" charset="77"/>
              </a:defRPr>
            </a:lvl1pPr>
          </a:lstStyle>
          <a:p>
            <a:pPr lvl="0"/>
            <a:r>
              <a:rPr lang="en-GB" dirty="0"/>
              <a:t>Intro Text Merriweather Lorem ipsum dolor sit amet, consectetuer </a:t>
            </a:r>
            <a:r>
              <a:rPr lang="en-GB" dirty="0" err="1"/>
              <a:t>adipiscing</a:t>
            </a:r>
            <a:r>
              <a:rPr lang="en-GB" dirty="0"/>
              <a:t> </a:t>
            </a:r>
            <a:r>
              <a:rPr lang="en-GB" dirty="0" err="1"/>
              <a:t>elit</a:t>
            </a:r>
            <a:r>
              <a:rPr lang="en-GB" dirty="0"/>
              <a:t>.</a:t>
            </a:r>
          </a:p>
        </p:txBody>
      </p:sp>
      <p:sp>
        <p:nvSpPr>
          <p:cNvPr id="13" name="Text Placeholder 12">
            <a:extLst>
              <a:ext uri="{FF2B5EF4-FFF2-40B4-BE49-F238E27FC236}">
                <a16:creationId xmlns:a16="http://schemas.microsoft.com/office/drawing/2014/main" id="{1BC24686-D321-3347-A649-3EA8E15687BE}"/>
              </a:ext>
            </a:extLst>
          </p:cNvPr>
          <p:cNvSpPr>
            <a:spLocks noGrp="1"/>
          </p:cNvSpPr>
          <p:nvPr>
            <p:ph type="body" sz="quarter" idx="12" hasCustomPrompt="1"/>
          </p:nvPr>
        </p:nvSpPr>
        <p:spPr>
          <a:xfrm>
            <a:off x="1081088" y="4698000"/>
            <a:ext cx="7020000" cy="446652"/>
          </a:xfrm>
        </p:spPr>
        <p:txBody>
          <a:bodyPr/>
          <a:lstStyle>
            <a:lvl1pPr marL="0" indent="0">
              <a:buNone/>
              <a:defRPr sz="2700" b="1" i="0">
                <a:solidFill>
                  <a:srgbClr val="EE767B"/>
                </a:solidFill>
                <a:latin typeface="Merriweather" panose="02000000000000000000" pitchFamily="2" charset="77"/>
                <a:cs typeface="Merriweather" panose="02000000000000000000" pitchFamily="2" charset="77"/>
              </a:defRPr>
            </a:lvl1pPr>
          </a:lstStyle>
          <a:p>
            <a:pPr lvl="0"/>
            <a:r>
              <a:rPr lang="en-GB" dirty="0"/>
              <a:t>Subhead Text Merriweather</a:t>
            </a:r>
          </a:p>
        </p:txBody>
      </p:sp>
      <p:sp>
        <p:nvSpPr>
          <p:cNvPr id="15" name="Text Placeholder 14">
            <a:extLst>
              <a:ext uri="{FF2B5EF4-FFF2-40B4-BE49-F238E27FC236}">
                <a16:creationId xmlns:a16="http://schemas.microsoft.com/office/drawing/2014/main" id="{543A545D-6B74-C342-816A-25C57D51F083}"/>
              </a:ext>
            </a:extLst>
          </p:cNvPr>
          <p:cNvSpPr>
            <a:spLocks noGrp="1"/>
          </p:cNvSpPr>
          <p:nvPr>
            <p:ph type="body" sz="quarter" idx="13" hasCustomPrompt="1"/>
          </p:nvPr>
        </p:nvSpPr>
        <p:spPr>
          <a:xfrm>
            <a:off x="1081086" y="5400001"/>
            <a:ext cx="7020000" cy="1537463"/>
          </a:xfrm>
        </p:spPr>
        <p:txBody>
          <a:bodyPr/>
          <a:lstStyle>
            <a:lvl1pPr marL="0" marR="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sz="2400">
                <a:solidFill>
                  <a:srgbClr val="12326E"/>
                </a:solidFill>
              </a:defRPr>
            </a:lvl1pPr>
          </a:lstStyle>
          <a:p>
            <a:pPr marL="0" marR="0" lvl="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a:pPr>
            <a:r>
              <a:rPr lang="en-GB" dirty="0"/>
              <a:t>Body Text </a:t>
            </a:r>
            <a:r>
              <a:rPr lang="en-GB" dirty="0" err="1"/>
              <a:t>Fira</a:t>
            </a:r>
            <a:r>
              <a:rPr lang="en-GB" dirty="0"/>
              <a:t> Sans Lorem ipsum dolor sit amet, consectetuer adipiscing elit. Maecenas porttitor congue massa. Fusce posuere, magna sed pulvinar ultricies, purus lectus </a:t>
            </a:r>
            <a:r>
              <a:rPr lang="en-GB" dirty="0" err="1"/>
              <a:t>malesuada</a:t>
            </a:r>
            <a:r>
              <a:rPr lang="en-GB" dirty="0"/>
              <a:t> libero.</a:t>
            </a:r>
          </a:p>
        </p:txBody>
      </p:sp>
      <p:sp>
        <p:nvSpPr>
          <p:cNvPr id="6" name="Text Placeholder 5">
            <a:extLst>
              <a:ext uri="{FF2B5EF4-FFF2-40B4-BE49-F238E27FC236}">
                <a16:creationId xmlns:a16="http://schemas.microsoft.com/office/drawing/2014/main" id="{4CD27174-2AD1-D04C-BB03-3114F207B70C}"/>
              </a:ext>
            </a:extLst>
          </p:cNvPr>
          <p:cNvSpPr>
            <a:spLocks noGrp="1"/>
          </p:cNvSpPr>
          <p:nvPr>
            <p:ph type="body" sz="quarter" idx="14" hasCustomPrompt="1"/>
          </p:nvPr>
        </p:nvSpPr>
        <p:spPr>
          <a:xfrm>
            <a:off x="1081088" y="7290001"/>
            <a:ext cx="7019925" cy="1550287"/>
          </a:xfrm>
        </p:spPr>
        <p:txBody>
          <a:bodyPr/>
          <a:lstStyle>
            <a:lvl1pPr marL="428625" marR="0" indent="-428625" algn="l" defTabSz="1371600" rtl="0" eaLnBrk="1" fontAlgn="auto" latinLnBrk="0" hangingPunct="1">
              <a:lnSpc>
                <a:spcPts val="2850"/>
              </a:lnSpc>
              <a:spcBef>
                <a:spcPts val="1500"/>
              </a:spcBef>
              <a:spcAft>
                <a:spcPts val="0"/>
              </a:spcAft>
              <a:buClrTx/>
              <a:buSzTx/>
              <a:buFont typeface="Arial" panose="020B0604020202020204" pitchFamily="34" charset="0"/>
              <a:buChar char="•"/>
              <a:tabLst/>
              <a:defRPr sz="2400">
                <a:solidFill>
                  <a:srgbClr val="12326E"/>
                </a:solidFill>
              </a:defRPr>
            </a:lvl1pPr>
          </a:lstStyle>
          <a:p>
            <a:pPr marL="428625" marR="0" lvl="0" indent="-428625" algn="l" defTabSz="1371600" rtl="0" eaLnBrk="1" fontAlgn="auto" latinLnBrk="0" hangingPunct="1">
              <a:lnSpc>
                <a:spcPts val="2850"/>
              </a:lnSpc>
              <a:spcBef>
                <a:spcPts val="1500"/>
              </a:spcBef>
              <a:spcAft>
                <a:spcPts val="0"/>
              </a:spcAft>
              <a:buClrTx/>
              <a:buSzTx/>
              <a:tabLst/>
              <a:defRPr/>
            </a:pPr>
            <a:r>
              <a:rPr lang="en-GB" dirty="0"/>
              <a:t>Body Text Bullet Lorem ipsum</a:t>
            </a:r>
          </a:p>
          <a:p>
            <a:pPr marL="428625" marR="0" lvl="0" indent="-428625" algn="l" defTabSz="1371600" rtl="0" eaLnBrk="1" fontAlgn="auto" latinLnBrk="0" hangingPunct="1">
              <a:lnSpc>
                <a:spcPts val="2850"/>
              </a:lnSpc>
              <a:spcBef>
                <a:spcPts val="1500"/>
              </a:spcBef>
              <a:spcAft>
                <a:spcPts val="0"/>
              </a:spcAft>
              <a:buClrTx/>
              <a:buSzTx/>
              <a:tabLst/>
              <a:defRPr/>
            </a:pPr>
            <a:r>
              <a:rPr lang="en-GB" dirty="0"/>
              <a:t>Body Text Bullet Lorem ipsum </a:t>
            </a:r>
          </a:p>
          <a:p>
            <a:pPr marL="428625" marR="0" lvl="0" indent="-428625" algn="l" defTabSz="1371600" rtl="0" eaLnBrk="1" fontAlgn="auto" latinLnBrk="0" hangingPunct="1">
              <a:lnSpc>
                <a:spcPts val="2850"/>
              </a:lnSpc>
              <a:spcBef>
                <a:spcPts val="1500"/>
              </a:spcBef>
              <a:spcAft>
                <a:spcPts val="0"/>
              </a:spcAft>
              <a:buClrTx/>
              <a:buSzTx/>
              <a:tabLst/>
              <a:defRPr/>
            </a:pPr>
            <a:r>
              <a:rPr lang="en-GB" dirty="0"/>
              <a:t>Body Text Bullet Lorem ipsum </a:t>
            </a:r>
          </a:p>
        </p:txBody>
      </p:sp>
    </p:spTree>
    <p:extLst>
      <p:ext uri="{BB962C8B-B14F-4D97-AF65-F5344CB8AC3E}">
        <p14:creationId xmlns:p14="http://schemas.microsoft.com/office/powerpoint/2010/main" val="3420900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ral Content - Text Pic Lef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9A2E7C-C1B7-B44A-BDE0-F2416E496EAA}"/>
              </a:ext>
            </a:extLst>
          </p:cNvPr>
          <p:cNvPicPr>
            <a:picLocks noChangeAspect="1"/>
          </p:cNvPicPr>
          <p:nvPr userDrawn="1"/>
        </p:nvPicPr>
        <p:blipFill>
          <a:blip r:embed="rId2"/>
          <a:stretch>
            <a:fillRect/>
          </a:stretch>
        </p:blipFill>
        <p:spPr>
          <a:xfrm>
            <a:off x="16863134" y="8550235"/>
            <a:ext cx="734874" cy="1113314"/>
          </a:xfrm>
          <a:prstGeom prst="rect">
            <a:avLst/>
          </a:prstGeom>
        </p:spPr>
      </p:pic>
      <p:sp>
        <p:nvSpPr>
          <p:cNvPr id="8" name="Picture Placeholder 7">
            <a:extLst>
              <a:ext uri="{FF2B5EF4-FFF2-40B4-BE49-F238E27FC236}">
                <a16:creationId xmlns:a16="http://schemas.microsoft.com/office/drawing/2014/main" id="{FE858BDB-8930-FB47-9FEA-735C53D28051}"/>
              </a:ext>
            </a:extLst>
          </p:cNvPr>
          <p:cNvSpPr>
            <a:spLocks noGrp="1"/>
          </p:cNvSpPr>
          <p:nvPr>
            <p:ph type="pic" sz="quarter" idx="10"/>
          </p:nvPr>
        </p:nvSpPr>
        <p:spPr>
          <a:xfrm>
            <a:off x="0" y="0"/>
            <a:ext cx="8100000" cy="654401"/>
          </a:xfrm>
        </p:spPr>
        <p:txBody>
          <a:bodyPr/>
          <a:lstStyle/>
          <a:p>
            <a:endParaRPr lang="en-GB" dirty="0"/>
          </a:p>
        </p:txBody>
      </p:sp>
      <p:sp>
        <p:nvSpPr>
          <p:cNvPr id="11" name="Text Placeholder 10">
            <a:extLst>
              <a:ext uri="{FF2B5EF4-FFF2-40B4-BE49-F238E27FC236}">
                <a16:creationId xmlns:a16="http://schemas.microsoft.com/office/drawing/2014/main" id="{2CC9048E-101D-B54E-8A69-F2EFB9E49AB0}"/>
              </a:ext>
            </a:extLst>
          </p:cNvPr>
          <p:cNvSpPr>
            <a:spLocks noGrp="1"/>
          </p:cNvSpPr>
          <p:nvPr>
            <p:ph type="body" sz="quarter" idx="11" hasCustomPrompt="1"/>
          </p:nvPr>
        </p:nvSpPr>
        <p:spPr>
          <a:xfrm>
            <a:off x="9142913" y="1080001"/>
            <a:ext cx="7020000" cy="1874928"/>
          </a:xfrm>
        </p:spPr>
        <p:txBody>
          <a:bodyPr/>
          <a:lstStyle>
            <a:lvl1pPr marL="0" indent="0">
              <a:lnSpc>
                <a:spcPts val="4800"/>
              </a:lnSpc>
              <a:buNone/>
              <a:defRPr sz="3750" b="1" i="0">
                <a:solidFill>
                  <a:srgbClr val="12326E"/>
                </a:solidFill>
                <a:latin typeface="Merriweather" panose="02000000000000000000" pitchFamily="2" charset="77"/>
                <a:cs typeface="Merriweather" panose="02000000000000000000" pitchFamily="2" charset="77"/>
              </a:defRPr>
            </a:lvl1pPr>
          </a:lstStyle>
          <a:p>
            <a:pPr lvl="0"/>
            <a:r>
              <a:rPr lang="en-GB" dirty="0"/>
              <a:t>Intro Text Merriweather Lorem ipsum dolor sit amet, consectetuer </a:t>
            </a:r>
            <a:r>
              <a:rPr lang="en-GB" dirty="0" err="1"/>
              <a:t>adipiscing</a:t>
            </a:r>
            <a:r>
              <a:rPr lang="en-GB" dirty="0"/>
              <a:t> </a:t>
            </a:r>
            <a:r>
              <a:rPr lang="en-GB" dirty="0" err="1"/>
              <a:t>elit</a:t>
            </a:r>
            <a:r>
              <a:rPr lang="en-GB" dirty="0"/>
              <a:t>.</a:t>
            </a:r>
          </a:p>
        </p:txBody>
      </p:sp>
      <p:sp>
        <p:nvSpPr>
          <p:cNvPr id="13" name="Text Placeholder 12">
            <a:extLst>
              <a:ext uri="{FF2B5EF4-FFF2-40B4-BE49-F238E27FC236}">
                <a16:creationId xmlns:a16="http://schemas.microsoft.com/office/drawing/2014/main" id="{1BC24686-D321-3347-A649-3EA8E15687BE}"/>
              </a:ext>
            </a:extLst>
          </p:cNvPr>
          <p:cNvSpPr>
            <a:spLocks noGrp="1"/>
          </p:cNvSpPr>
          <p:nvPr>
            <p:ph type="body" sz="quarter" idx="12" hasCustomPrompt="1"/>
          </p:nvPr>
        </p:nvSpPr>
        <p:spPr>
          <a:xfrm>
            <a:off x="9144000" y="4698000"/>
            <a:ext cx="7020000" cy="446652"/>
          </a:xfrm>
        </p:spPr>
        <p:txBody>
          <a:bodyPr/>
          <a:lstStyle>
            <a:lvl1pPr marL="0" indent="0">
              <a:buNone/>
              <a:defRPr sz="2700" b="1" i="0">
                <a:solidFill>
                  <a:srgbClr val="EE767B"/>
                </a:solidFill>
                <a:latin typeface="Merriweather" panose="02000000000000000000" pitchFamily="2" charset="77"/>
                <a:cs typeface="Merriweather" panose="02000000000000000000" pitchFamily="2" charset="77"/>
              </a:defRPr>
            </a:lvl1pPr>
          </a:lstStyle>
          <a:p>
            <a:pPr lvl="0"/>
            <a:r>
              <a:rPr lang="en-GB" dirty="0"/>
              <a:t>Subhead Text Merriweather</a:t>
            </a:r>
          </a:p>
        </p:txBody>
      </p:sp>
      <p:sp>
        <p:nvSpPr>
          <p:cNvPr id="15" name="Text Placeholder 14">
            <a:extLst>
              <a:ext uri="{FF2B5EF4-FFF2-40B4-BE49-F238E27FC236}">
                <a16:creationId xmlns:a16="http://schemas.microsoft.com/office/drawing/2014/main" id="{543A545D-6B74-C342-816A-25C57D51F083}"/>
              </a:ext>
            </a:extLst>
          </p:cNvPr>
          <p:cNvSpPr>
            <a:spLocks noGrp="1"/>
          </p:cNvSpPr>
          <p:nvPr>
            <p:ph type="body" sz="quarter" idx="13" hasCustomPrompt="1"/>
          </p:nvPr>
        </p:nvSpPr>
        <p:spPr>
          <a:xfrm>
            <a:off x="9143999" y="5400001"/>
            <a:ext cx="7020000" cy="1537463"/>
          </a:xfrm>
        </p:spPr>
        <p:txBody>
          <a:bodyPr/>
          <a:lstStyle>
            <a:lvl1pPr marL="0" marR="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sz="2400">
                <a:solidFill>
                  <a:srgbClr val="12326E"/>
                </a:solidFill>
              </a:defRPr>
            </a:lvl1pPr>
          </a:lstStyle>
          <a:p>
            <a:pPr marL="0" marR="0" lvl="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a:pPr>
            <a:r>
              <a:rPr lang="en-GB" dirty="0"/>
              <a:t>Body Text </a:t>
            </a:r>
            <a:r>
              <a:rPr lang="en-GB" dirty="0" err="1"/>
              <a:t>Fira</a:t>
            </a:r>
            <a:r>
              <a:rPr lang="en-GB" dirty="0"/>
              <a:t> Sans Lorem ipsum dolor sit amet, consectetuer adipiscing elit. Maecenas porttitor congue massa. Fusce posuere, magna sed pulvinar ultricies, purus lectus </a:t>
            </a:r>
            <a:r>
              <a:rPr lang="en-GB" dirty="0" err="1"/>
              <a:t>malesuada</a:t>
            </a:r>
            <a:r>
              <a:rPr lang="en-GB" dirty="0"/>
              <a:t> libero.</a:t>
            </a:r>
          </a:p>
        </p:txBody>
      </p:sp>
      <p:sp>
        <p:nvSpPr>
          <p:cNvPr id="6" name="Text Placeholder 5">
            <a:extLst>
              <a:ext uri="{FF2B5EF4-FFF2-40B4-BE49-F238E27FC236}">
                <a16:creationId xmlns:a16="http://schemas.microsoft.com/office/drawing/2014/main" id="{4CD27174-2AD1-D04C-BB03-3114F207B70C}"/>
              </a:ext>
            </a:extLst>
          </p:cNvPr>
          <p:cNvSpPr>
            <a:spLocks noGrp="1"/>
          </p:cNvSpPr>
          <p:nvPr>
            <p:ph type="body" sz="quarter" idx="14" hasCustomPrompt="1"/>
          </p:nvPr>
        </p:nvSpPr>
        <p:spPr>
          <a:xfrm>
            <a:off x="9144000" y="7290001"/>
            <a:ext cx="7019925" cy="1550287"/>
          </a:xfrm>
        </p:spPr>
        <p:txBody>
          <a:bodyPr/>
          <a:lstStyle>
            <a:lvl1pPr marL="428625" marR="0" indent="-428625" algn="l" defTabSz="1371600" rtl="0" eaLnBrk="1" fontAlgn="auto" latinLnBrk="0" hangingPunct="1">
              <a:lnSpc>
                <a:spcPts val="2850"/>
              </a:lnSpc>
              <a:spcBef>
                <a:spcPts val="1500"/>
              </a:spcBef>
              <a:spcAft>
                <a:spcPts val="0"/>
              </a:spcAft>
              <a:buClrTx/>
              <a:buSzTx/>
              <a:buFont typeface="Arial" panose="020B0604020202020204" pitchFamily="34" charset="0"/>
              <a:buChar char="•"/>
              <a:tabLst/>
              <a:defRPr sz="2400">
                <a:solidFill>
                  <a:srgbClr val="12326E"/>
                </a:solidFill>
              </a:defRPr>
            </a:lvl1pPr>
          </a:lstStyle>
          <a:p>
            <a:pPr marL="428625" marR="0" lvl="0" indent="-428625" algn="l" defTabSz="1371600" rtl="0" eaLnBrk="1" fontAlgn="auto" latinLnBrk="0" hangingPunct="1">
              <a:lnSpc>
                <a:spcPts val="2850"/>
              </a:lnSpc>
              <a:spcBef>
                <a:spcPts val="1500"/>
              </a:spcBef>
              <a:spcAft>
                <a:spcPts val="0"/>
              </a:spcAft>
              <a:buClrTx/>
              <a:buSzTx/>
              <a:tabLst/>
              <a:defRPr/>
            </a:pPr>
            <a:r>
              <a:rPr lang="en-GB" dirty="0"/>
              <a:t>Body Text Bullet Lorem ipsum</a:t>
            </a:r>
          </a:p>
          <a:p>
            <a:pPr marL="428625" marR="0" lvl="0" indent="-428625" algn="l" defTabSz="1371600" rtl="0" eaLnBrk="1" fontAlgn="auto" latinLnBrk="0" hangingPunct="1">
              <a:lnSpc>
                <a:spcPts val="2850"/>
              </a:lnSpc>
              <a:spcBef>
                <a:spcPts val="1500"/>
              </a:spcBef>
              <a:spcAft>
                <a:spcPts val="0"/>
              </a:spcAft>
              <a:buClrTx/>
              <a:buSzTx/>
              <a:tabLst/>
              <a:defRPr/>
            </a:pPr>
            <a:r>
              <a:rPr lang="en-GB" dirty="0"/>
              <a:t>Body Text Bullet Lorem ipsum </a:t>
            </a:r>
          </a:p>
          <a:p>
            <a:pPr marL="428625" marR="0" lvl="0" indent="-428625" algn="l" defTabSz="1371600" rtl="0" eaLnBrk="1" fontAlgn="auto" latinLnBrk="0" hangingPunct="1">
              <a:lnSpc>
                <a:spcPts val="2850"/>
              </a:lnSpc>
              <a:spcBef>
                <a:spcPts val="1500"/>
              </a:spcBef>
              <a:spcAft>
                <a:spcPts val="0"/>
              </a:spcAft>
              <a:buClrTx/>
              <a:buSzTx/>
              <a:tabLst/>
              <a:defRPr/>
            </a:pPr>
            <a:r>
              <a:rPr lang="en-GB" dirty="0"/>
              <a:t>Body Text Bullet Lorem ipsum </a:t>
            </a:r>
          </a:p>
        </p:txBody>
      </p:sp>
    </p:spTree>
    <p:extLst>
      <p:ext uri="{BB962C8B-B14F-4D97-AF65-F5344CB8AC3E}">
        <p14:creationId xmlns:p14="http://schemas.microsoft.com/office/powerpoint/2010/main" val="4167397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ral Content - Text Pic Top Quo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627FDD-63E8-2149-B88D-A3BB3ABB9847}"/>
              </a:ext>
            </a:extLst>
          </p:cNvPr>
          <p:cNvPicPr>
            <a:picLocks noChangeAspect="1"/>
          </p:cNvPicPr>
          <p:nvPr userDrawn="1"/>
        </p:nvPicPr>
        <p:blipFill>
          <a:blip r:embed="rId2"/>
          <a:stretch>
            <a:fillRect/>
          </a:stretch>
        </p:blipFill>
        <p:spPr>
          <a:xfrm>
            <a:off x="16863134" y="8550235"/>
            <a:ext cx="734874" cy="1113314"/>
          </a:xfrm>
          <a:prstGeom prst="rect">
            <a:avLst/>
          </a:prstGeom>
        </p:spPr>
      </p:pic>
      <p:sp>
        <p:nvSpPr>
          <p:cNvPr id="8" name="Picture Placeholder 7">
            <a:extLst>
              <a:ext uri="{FF2B5EF4-FFF2-40B4-BE49-F238E27FC236}">
                <a16:creationId xmlns:a16="http://schemas.microsoft.com/office/drawing/2014/main" id="{FE858BDB-8930-FB47-9FEA-735C53D28051}"/>
              </a:ext>
            </a:extLst>
          </p:cNvPr>
          <p:cNvSpPr>
            <a:spLocks noGrp="1"/>
          </p:cNvSpPr>
          <p:nvPr>
            <p:ph type="pic" sz="quarter" idx="10"/>
          </p:nvPr>
        </p:nvSpPr>
        <p:spPr>
          <a:xfrm>
            <a:off x="0" y="0"/>
            <a:ext cx="18288000" cy="654401"/>
          </a:xfrm>
        </p:spPr>
        <p:txBody>
          <a:bodyPr/>
          <a:lstStyle/>
          <a:p>
            <a:endParaRPr lang="en-GB" dirty="0"/>
          </a:p>
        </p:txBody>
      </p:sp>
      <p:sp>
        <p:nvSpPr>
          <p:cNvPr id="13" name="Text Placeholder 12">
            <a:extLst>
              <a:ext uri="{FF2B5EF4-FFF2-40B4-BE49-F238E27FC236}">
                <a16:creationId xmlns:a16="http://schemas.microsoft.com/office/drawing/2014/main" id="{1BC24686-D321-3347-A649-3EA8E15687BE}"/>
              </a:ext>
            </a:extLst>
          </p:cNvPr>
          <p:cNvSpPr>
            <a:spLocks noGrp="1"/>
          </p:cNvSpPr>
          <p:nvPr>
            <p:ph type="body" sz="quarter" idx="12" hasCustomPrompt="1"/>
          </p:nvPr>
        </p:nvSpPr>
        <p:spPr>
          <a:xfrm>
            <a:off x="1080000" y="5400000"/>
            <a:ext cx="8098632" cy="446652"/>
          </a:xfrm>
        </p:spPr>
        <p:txBody>
          <a:bodyPr/>
          <a:lstStyle>
            <a:lvl1pPr marL="0" indent="0">
              <a:buNone/>
              <a:defRPr sz="2700" b="1" i="0">
                <a:solidFill>
                  <a:srgbClr val="EE767B"/>
                </a:solidFill>
                <a:latin typeface="Merriweather" panose="02000000000000000000" pitchFamily="2" charset="77"/>
                <a:cs typeface="Merriweather" panose="02000000000000000000" pitchFamily="2" charset="77"/>
              </a:defRPr>
            </a:lvl1pPr>
          </a:lstStyle>
          <a:p>
            <a:pPr lvl="0"/>
            <a:r>
              <a:rPr lang="en-GB" dirty="0"/>
              <a:t>Subhead Text Merriweather</a:t>
            </a:r>
          </a:p>
        </p:txBody>
      </p:sp>
      <p:sp>
        <p:nvSpPr>
          <p:cNvPr id="15" name="Text Placeholder 14">
            <a:extLst>
              <a:ext uri="{FF2B5EF4-FFF2-40B4-BE49-F238E27FC236}">
                <a16:creationId xmlns:a16="http://schemas.microsoft.com/office/drawing/2014/main" id="{543A545D-6B74-C342-816A-25C57D51F083}"/>
              </a:ext>
            </a:extLst>
          </p:cNvPr>
          <p:cNvSpPr>
            <a:spLocks noGrp="1"/>
          </p:cNvSpPr>
          <p:nvPr>
            <p:ph type="body" sz="quarter" idx="13" hasCustomPrompt="1"/>
          </p:nvPr>
        </p:nvSpPr>
        <p:spPr>
          <a:xfrm>
            <a:off x="1080000" y="6750002"/>
            <a:ext cx="8098632" cy="5099720"/>
          </a:xfrm>
        </p:spPr>
        <p:txBody>
          <a:bodyPr numCol="2" spcCol="360000"/>
          <a:lstStyle>
            <a:lvl1pPr marL="0" marR="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sz="2400">
                <a:solidFill>
                  <a:srgbClr val="12326E"/>
                </a:solidFill>
              </a:defRPr>
            </a:lvl1pPr>
          </a:lstStyle>
          <a:p>
            <a:pPr marL="0" marR="0" lvl="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a:pPr>
            <a:r>
              <a:rPr lang="en-GB" dirty="0"/>
              <a:t>Body Text </a:t>
            </a:r>
            <a:r>
              <a:rPr lang="en-GB" dirty="0" err="1"/>
              <a:t>Fira</a:t>
            </a:r>
            <a:r>
              <a:rPr lang="en-GB" dirty="0"/>
              <a:t> Sans 2 column Lorem ipsum dolor sit amet, consectetuer adipiscing elit. Maecenas porttitor congue massa. Fusce posuere, magna sed pulvinar </a:t>
            </a:r>
            <a:r>
              <a:rPr lang="en-GB" dirty="0" err="1"/>
              <a:t>ultricies</a:t>
            </a:r>
            <a:r>
              <a:rPr lang="en-GB" dirty="0"/>
              <a:t>. </a:t>
            </a:r>
          </a:p>
          <a:p>
            <a:pPr marL="0" marR="0" lvl="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a:pPr>
            <a:r>
              <a:rPr lang="en-GB" dirty="0"/>
              <a:t>Body Text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a:t>
            </a:r>
          </a:p>
        </p:txBody>
      </p:sp>
      <p:sp>
        <p:nvSpPr>
          <p:cNvPr id="4" name="Text Placeholder 3">
            <a:extLst>
              <a:ext uri="{FF2B5EF4-FFF2-40B4-BE49-F238E27FC236}">
                <a16:creationId xmlns:a16="http://schemas.microsoft.com/office/drawing/2014/main" id="{F1F46EDE-27F6-E74B-8B1A-1E55E7CE9937}"/>
              </a:ext>
            </a:extLst>
          </p:cNvPr>
          <p:cNvSpPr>
            <a:spLocks noGrp="1"/>
          </p:cNvSpPr>
          <p:nvPr>
            <p:ph type="body" sz="quarter" idx="14" hasCustomPrompt="1"/>
          </p:nvPr>
        </p:nvSpPr>
        <p:spPr>
          <a:xfrm>
            <a:off x="10260000" y="6210000"/>
            <a:ext cx="5400000" cy="4381575"/>
          </a:xfrm>
        </p:spPr>
        <p:txBody>
          <a:bodyPr/>
          <a:lstStyle>
            <a:lvl1pPr marL="0" indent="0">
              <a:lnSpc>
                <a:spcPts val="4800"/>
              </a:lnSpc>
              <a:buNone/>
              <a:defRPr sz="4500">
                <a:solidFill>
                  <a:srgbClr val="EE767B"/>
                </a:solidFill>
                <a:latin typeface="Reenie Beanie" panose="02000000000000000000" pitchFamily="2" charset="77"/>
              </a:defRPr>
            </a:lvl1pPr>
          </a:lstStyle>
          <a:p>
            <a:pPr lvl="0"/>
            <a:r>
              <a:rPr lang="en-GB" dirty="0"/>
              <a:t>“Quote text style Lorem ipsum dolor sit amet, consectetuer adipiscing elit. Maecenas </a:t>
            </a:r>
            <a:r>
              <a:rPr lang="en-GB" dirty="0" err="1"/>
              <a:t>porttitor</a:t>
            </a:r>
            <a:r>
              <a:rPr lang="en-GB" dirty="0"/>
              <a:t> </a:t>
            </a:r>
            <a:r>
              <a:rPr lang="en-GB" dirty="0" err="1"/>
              <a:t>congue</a:t>
            </a:r>
            <a:r>
              <a:rPr lang="en-GB" dirty="0"/>
              <a:t>.” </a:t>
            </a:r>
          </a:p>
        </p:txBody>
      </p:sp>
      <p:sp>
        <p:nvSpPr>
          <p:cNvPr id="6" name="Text Placeholder 5">
            <a:extLst>
              <a:ext uri="{FF2B5EF4-FFF2-40B4-BE49-F238E27FC236}">
                <a16:creationId xmlns:a16="http://schemas.microsoft.com/office/drawing/2014/main" id="{8486D2BA-805B-734D-805C-C3D5E25A53F6}"/>
              </a:ext>
            </a:extLst>
          </p:cNvPr>
          <p:cNvSpPr>
            <a:spLocks noGrp="1"/>
          </p:cNvSpPr>
          <p:nvPr>
            <p:ph type="body" sz="quarter" idx="15" hasCustomPrompt="1"/>
          </p:nvPr>
        </p:nvSpPr>
        <p:spPr>
          <a:xfrm>
            <a:off x="1081088" y="6210000"/>
            <a:ext cx="8062913" cy="421773"/>
          </a:xfrm>
        </p:spPr>
        <p:txBody>
          <a:bodyPr/>
          <a:lstStyle>
            <a:lvl1pPr marL="0" indent="0">
              <a:lnSpc>
                <a:spcPts val="2850"/>
              </a:lnSpc>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10" name="Text Placeholder 9">
            <a:extLst>
              <a:ext uri="{FF2B5EF4-FFF2-40B4-BE49-F238E27FC236}">
                <a16:creationId xmlns:a16="http://schemas.microsoft.com/office/drawing/2014/main" id="{55913BBA-5B4F-044C-B34C-39333DA19A55}"/>
              </a:ext>
            </a:extLst>
          </p:cNvPr>
          <p:cNvSpPr>
            <a:spLocks noGrp="1"/>
          </p:cNvSpPr>
          <p:nvPr>
            <p:ph type="body" sz="quarter" idx="16" hasCustomPrompt="1"/>
          </p:nvPr>
        </p:nvSpPr>
        <p:spPr>
          <a:xfrm>
            <a:off x="10260000" y="8790086"/>
            <a:ext cx="5400000" cy="280452"/>
          </a:xfrm>
        </p:spPr>
        <p:txBody>
          <a:bodyPr/>
          <a:lstStyle>
            <a:lvl1pPr marL="0" indent="0">
              <a:buNone/>
              <a:defRPr sz="1500">
                <a:solidFill>
                  <a:srgbClr val="EE767B"/>
                </a:solidFill>
              </a:defRPr>
            </a:lvl1pPr>
          </a:lstStyle>
          <a:p>
            <a:pPr lvl="0"/>
            <a:r>
              <a:rPr lang="en-GB" dirty="0"/>
              <a:t>Source of Quote</a:t>
            </a:r>
          </a:p>
        </p:txBody>
      </p:sp>
    </p:spTree>
    <p:extLst>
      <p:ext uri="{BB962C8B-B14F-4D97-AF65-F5344CB8AC3E}">
        <p14:creationId xmlns:p14="http://schemas.microsoft.com/office/powerpoint/2010/main" val="412842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Content -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7B857-1764-2C4F-8159-6302F7FA1C28}"/>
              </a:ext>
            </a:extLst>
          </p:cNvPr>
          <p:cNvPicPr>
            <a:picLocks noChangeAspect="1"/>
          </p:cNvPicPr>
          <p:nvPr userDrawn="1"/>
        </p:nvPicPr>
        <p:blipFill>
          <a:blip r:embed="rId2"/>
          <a:stretch>
            <a:fillRect/>
          </a:stretch>
        </p:blipFill>
        <p:spPr>
          <a:xfrm>
            <a:off x="0" y="0"/>
            <a:ext cx="18288000" cy="10287000"/>
          </a:xfrm>
          <a:prstGeom prst="rect">
            <a:avLst/>
          </a:prstGeom>
        </p:spPr>
      </p:pic>
      <p:pic>
        <p:nvPicPr>
          <p:cNvPr id="10" name="Picture 9">
            <a:extLst>
              <a:ext uri="{FF2B5EF4-FFF2-40B4-BE49-F238E27FC236}">
                <a16:creationId xmlns:a16="http://schemas.microsoft.com/office/drawing/2014/main" id="{96E5D4BF-BD63-884B-9445-4EE73E82A1CA}"/>
              </a:ext>
            </a:extLst>
          </p:cNvPr>
          <p:cNvPicPr>
            <a:picLocks noChangeAspect="1"/>
          </p:cNvPicPr>
          <p:nvPr userDrawn="1"/>
        </p:nvPicPr>
        <p:blipFill>
          <a:blip r:embed="rId3"/>
          <a:stretch>
            <a:fillRect/>
          </a:stretch>
        </p:blipFill>
        <p:spPr>
          <a:xfrm>
            <a:off x="16863134" y="8550235"/>
            <a:ext cx="734874" cy="1113314"/>
          </a:xfrm>
          <a:prstGeom prst="rect">
            <a:avLst/>
          </a:prstGeom>
        </p:spPr>
      </p:pic>
      <p:sp>
        <p:nvSpPr>
          <p:cNvPr id="7" name="Text Placeholder 10">
            <a:extLst>
              <a:ext uri="{FF2B5EF4-FFF2-40B4-BE49-F238E27FC236}">
                <a16:creationId xmlns:a16="http://schemas.microsoft.com/office/drawing/2014/main" id="{1C1E7160-73A9-B541-8344-E3F31A7764F9}"/>
              </a:ext>
            </a:extLst>
          </p:cNvPr>
          <p:cNvSpPr>
            <a:spLocks noGrp="1"/>
          </p:cNvSpPr>
          <p:nvPr>
            <p:ph type="body" sz="quarter" idx="13" hasCustomPrompt="1"/>
          </p:nvPr>
        </p:nvSpPr>
        <p:spPr>
          <a:xfrm>
            <a:off x="1080000" y="1080001"/>
            <a:ext cx="7020000" cy="643822"/>
          </a:xfrm>
        </p:spPr>
        <p:txBody>
          <a:bodyPr/>
          <a:lstStyle>
            <a:lvl1pPr marL="0" indent="0">
              <a:lnSpc>
                <a:spcPts val="4800"/>
              </a:lnSpc>
              <a:buNone/>
              <a:defRPr sz="3750" b="1" i="0">
                <a:solidFill>
                  <a:srgbClr val="12326E"/>
                </a:solidFill>
                <a:latin typeface="Merriweather" panose="02000000000000000000" pitchFamily="2" charset="77"/>
                <a:cs typeface="Merriweather" panose="02000000000000000000" pitchFamily="2" charset="77"/>
              </a:defRPr>
            </a:lvl1pPr>
          </a:lstStyle>
          <a:p>
            <a:pPr lvl="0"/>
            <a:r>
              <a:rPr lang="en-GB" dirty="0"/>
              <a:t>Heading or intro copy </a:t>
            </a:r>
          </a:p>
        </p:txBody>
      </p:sp>
    </p:spTree>
    <p:extLst>
      <p:ext uri="{BB962C8B-B14F-4D97-AF65-F5344CB8AC3E}">
        <p14:creationId xmlns:p14="http://schemas.microsoft.com/office/powerpoint/2010/main" val="3076531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ral Content - Tex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572887A-73F2-9849-9144-5EA17A5BB543}"/>
              </a:ext>
            </a:extLst>
          </p:cNvPr>
          <p:cNvPicPr>
            <a:picLocks noChangeAspect="1"/>
          </p:cNvPicPr>
          <p:nvPr userDrawn="1"/>
        </p:nvPicPr>
        <p:blipFill>
          <a:blip r:embed="rId2"/>
          <a:stretch>
            <a:fillRect/>
          </a:stretch>
        </p:blipFill>
        <p:spPr>
          <a:xfrm>
            <a:off x="0" y="0"/>
            <a:ext cx="18288000" cy="10287000"/>
          </a:xfrm>
          <a:prstGeom prst="rect">
            <a:avLst/>
          </a:prstGeom>
        </p:spPr>
      </p:pic>
      <p:pic>
        <p:nvPicPr>
          <p:cNvPr id="12" name="Picture 11">
            <a:extLst>
              <a:ext uri="{FF2B5EF4-FFF2-40B4-BE49-F238E27FC236}">
                <a16:creationId xmlns:a16="http://schemas.microsoft.com/office/drawing/2014/main" id="{1BABB30F-42CD-9640-9E15-FF718FB0AE5C}"/>
              </a:ext>
            </a:extLst>
          </p:cNvPr>
          <p:cNvPicPr>
            <a:picLocks noChangeAspect="1"/>
          </p:cNvPicPr>
          <p:nvPr userDrawn="1"/>
        </p:nvPicPr>
        <p:blipFill>
          <a:blip r:embed="rId3"/>
          <a:stretch>
            <a:fillRect/>
          </a:stretch>
        </p:blipFill>
        <p:spPr>
          <a:xfrm>
            <a:off x="16863135" y="8549753"/>
            <a:ext cx="734874" cy="1113795"/>
          </a:xfrm>
          <a:prstGeom prst="rect">
            <a:avLst/>
          </a:prstGeom>
        </p:spPr>
      </p:pic>
      <p:sp>
        <p:nvSpPr>
          <p:cNvPr id="11" name="Text Placeholder 10">
            <a:extLst>
              <a:ext uri="{FF2B5EF4-FFF2-40B4-BE49-F238E27FC236}">
                <a16:creationId xmlns:a16="http://schemas.microsoft.com/office/drawing/2014/main" id="{2CC9048E-101D-B54E-8A69-F2EFB9E49AB0}"/>
              </a:ext>
            </a:extLst>
          </p:cNvPr>
          <p:cNvSpPr>
            <a:spLocks noGrp="1"/>
          </p:cNvSpPr>
          <p:nvPr>
            <p:ph type="body" sz="quarter" idx="11" hasCustomPrompt="1"/>
          </p:nvPr>
        </p:nvSpPr>
        <p:spPr>
          <a:xfrm>
            <a:off x="1080000" y="1080001"/>
            <a:ext cx="7020000" cy="1874928"/>
          </a:xfrm>
        </p:spPr>
        <p:txBody>
          <a:bodyPr/>
          <a:lstStyle>
            <a:lvl1pPr marL="0" indent="0">
              <a:lnSpc>
                <a:spcPts val="4800"/>
              </a:lnSpc>
              <a:buNone/>
              <a:defRPr sz="3750" b="1" i="0">
                <a:solidFill>
                  <a:srgbClr val="12326E"/>
                </a:solidFill>
                <a:latin typeface="Merriweather" panose="02000000000000000000" pitchFamily="2" charset="77"/>
                <a:cs typeface="Merriweather" panose="02000000000000000000" pitchFamily="2" charset="77"/>
              </a:defRPr>
            </a:lvl1pPr>
          </a:lstStyle>
          <a:p>
            <a:pPr lvl="0"/>
            <a:r>
              <a:rPr lang="en-GB" dirty="0"/>
              <a:t>Intro Text Merriweather Lorem ipsum dolor sit amet, consectetuer adipiscing elit. </a:t>
            </a:r>
          </a:p>
        </p:txBody>
      </p:sp>
      <p:sp>
        <p:nvSpPr>
          <p:cNvPr id="13" name="Text Placeholder 12">
            <a:extLst>
              <a:ext uri="{FF2B5EF4-FFF2-40B4-BE49-F238E27FC236}">
                <a16:creationId xmlns:a16="http://schemas.microsoft.com/office/drawing/2014/main" id="{1BC24686-D321-3347-A649-3EA8E15687BE}"/>
              </a:ext>
            </a:extLst>
          </p:cNvPr>
          <p:cNvSpPr>
            <a:spLocks noGrp="1"/>
          </p:cNvSpPr>
          <p:nvPr>
            <p:ph type="body" sz="quarter" idx="12" hasCustomPrompt="1"/>
          </p:nvPr>
        </p:nvSpPr>
        <p:spPr>
          <a:xfrm>
            <a:off x="9144000" y="3915861"/>
            <a:ext cx="7020000" cy="446652"/>
          </a:xfrm>
        </p:spPr>
        <p:txBody>
          <a:bodyPr/>
          <a:lstStyle>
            <a:lvl1pPr marL="0" indent="0">
              <a:buNone/>
              <a:defRPr sz="2700" b="1" i="0">
                <a:solidFill>
                  <a:srgbClr val="EE767B"/>
                </a:solidFill>
                <a:latin typeface="Merriweather" panose="02000000000000000000" pitchFamily="2" charset="77"/>
                <a:cs typeface="Merriweather" panose="02000000000000000000" pitchFamily="2" charset="77"/>
              </a:defRPr>
            </a:lvl1pPr>
          </a:lstStyle>
          <a:p>
            <a:pPr lvl="0"/>
            <a:r>
              <a:rPr lang="en-GB" dirty="0"/>
              <a:t>Subhead Text Merriweather</a:t>
            </a:r>
          </a:p>
        </p:txBody>
      </p:sp>
      <p:sp>
        <p:nvSpPr>
          <p:cNvPr id="10" name="Text Placeholder 29">
            <a:extLst>
              <a:ext uri="{FF2B5EF4-FFF2-40B4-BE49-F238E27FC236}">
                <a16:creationId xmlns:a16="http://schemas.microsoft.com/office/drawing/2014/main" id="{73B7D4DB-5BE0-5E4C-818C-C39558755D52}"/>
              </a:ext>
            </a:extLst>
          </p:cNvPr>
          <p:cNvSpPr>
            <a:spLocks noGrp="1"/>
          </p:cNvSpPr>
          <p:nvPr>
            <p:ph type="body" sz="quarter" idx="34" hasCustomPrompt="1"/>
          </p:nvPr>
        </p:nvSpPr>
        <p:spPr>
          <a:xfrm>
            <a:off x="9143999" y="4698000"/>
            <a:ext cx="7020000" cy="4262915"/>
          </a:xfrm>
        </p:spPr>
        <p:txBody>
          <a:bodyPr numCol="2" spcCol="360000"/>
          <a:lstStyle>
            <a:lvl1pPr marL="0" indent="0" algn="l">
              <a:lnSpc>
                <a:spcPts val="2400"/>
              </a:lnSpc>
              <a:buNone/>
              <a:defRPr sz="1950">
                <a:solidFill>
                  <a:srgbClr val="12326E"/>
                </a:solidFill>
              </a:defRPr>
            </a:lvl1pPr>
          </a:lstStyle>
          <a:p>
            <a:pPr lvl="0"/>
            <a:r>
              <a:rPr lang="en-GB" dirty="0"/>
              <a:t>Body Text Small 2 column Lorem ipsum dolor sit amet, cons </a:t>
            </a:r>
            <a:r>
              <a:rPr lang="en-GB" dirty="0" err="1"/>
              <a:t>ectetuer</a:t>
            </a:r>
            <a:r>
              <a:rPr lang="en-GB" dirty="0"/>
              <a:t> adipiscing elit. Maecenas porttitor congue massa. Fusce posuere, magna sed pulvinar ultricies, purus lectus malesuada libero, sit. Lorem ipsum dolor sit amet, consectetuer adipiscing elit. Maecenas </a:t>
            </a:r>
            <a:r>
              <a:rPr lang="en-GB" dirty="0" err="1"/>
              <a:t>porttitor</a:t>
            </a:r>
            <a:r>
              <a:rPr lang="en-GB" dirty="0"/>
              <a:t> </a:t>
            </a:r>
            <a:r>
              <a:rPr lang="en-GB" dirty="0" err="1"/>
              <a:t>congue</a:t>
            </a:r>
            <a:r>
              <a:rPr lang="en-GB" dirty="0"/>
              <a:t>. </a:t>
            </a:r>
          </a:p>
          <a:p>
            <a:pPr lvl="0"/>
            <a:r>
              <a:rPr lang="en-GB" dirty="0" err="1"/>
              <a:t>Fusce</a:t>
            </a:r>
            <a:r>
              <a:rPr lang="en-GB" dirty="0"/>
              <a:t> posuere, magna sed pulvinar ultricies, </a:t>
            </a:r>
            <a:r>
              <a:rPr lang="en-GB" dirty="0" err="1"/>
              <a:t>purus</a:t>
            </a:r>
            <a:r>
              <a:rPr lang="en-GB" dirty="0"/>
              <a:t> </a:t>
            </a:r>
            <a:r>
              <a:rPr lang="en-GB" dirty="0" err="1"/>
              <a:t>quis</a:t>
            </a:r>
            <a:r>
              <a:rPr lang="en-GB" dirty="0"/>
              <a:t> </a:t>
            </a:r>
            <a:r>
              <a:rPr lang="en-GB" dirty="0" err="1"/>
              <a:t>urna.Lorem</a:t>
            </a:r>
            <a:r>
              <a:rPr lang="en-GB" dirty="0"/>
              <a:t> ipsum dolor sit amet, consectetuer adipiscing elit. Maecenas porttitor congue massa. Fusce posuere, magna sed pulvinar ultricies, purus lectus malesuada libero, sit amet commodo magna eros quis </a:t>
            </a:r>
            <a:r>
              <a:rPr lang="en-GB" dirty="0" err="1"/>
              <a:t>urna</a:t>
            </a:r>
            <a:r>
              <a:rPr lang="en-GB" dirty="0"/>
              <a:t>.</a:t>
            </a:r>
          </a:p>
          <a:p>
            <a:pPr lvl="0"/>
            <a:r>
              <a:rPr lang="en-GB" dirty="0"/>
              <a:t>Nunc viverra imperdiet enim. Fusce est. </a:t>
            </a:r>
            <a:r>
              <a:rPr lang="en-GB" dirty="0" err="1"/>
              <a:t>Vivamus</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a:t>
            </a:r>
          </a:p>
        </p:txBody>
      </p:sp>
      <p:sp>
        <p:nvSpPr>
          <p:cNvPr id="5" name="Text Placeholder 4">
            <a:extLst>
              <a:ext uri="{FF2B5EF4-FFF2-40B4-BE49-F238E27FC236}">
                <a16:creationId xmlns:a16="http://schemas.microsoft.com/office/drawing/2014/main" id="{14073A9F-DE03-B14A-9A30-40B55BF4281F}"/>
              </a:ext>
            </a:extLst>
          </p:cNvPr>
          <p:cNvSpPr>
            <a:spLocks noGrp="1"/>
          </p:cNvSpPr>
          <p:nvPr>
            <p:ph type="body" sz="quarter" idx="35" hasCustomPrompt="1"/>
          </p:nvPr>
        </p:nvSpPr>
        <p:spPr>
          <a:xfrm>
            <a:off x="1080075" y="4698000"/>
            <a:ext cx="7019925" cy="1329486"/>
          </a:xfrm>
        </p:spPr>
        <p:txBody>
          <a:bodyPr/>
          <a:lstStyle>
            <a:lvl1pPr marL="0" indent="0">
              <a:lnSpc>
                <a:spcPts val="2400"/>
              </a:lnSpc>
              <a:buNone/>
              <a:defRPr sz="1950">
                <a:solidFill>
                  <a:srgbClr val="12326E"/>
                </a:solidFill>
              </a:defRPr>
            </a:lvl1pPr>
          </a:lstStyle>
          <a:p>
            <a:pPr lvl="0"/>
            <a:r>
              <a:rPr lang="en-GB" dirty="0"/>
              <a:t>Body Text Small Lorem ipsum dolor sit amet, consectetuer adipiscing elit. Maecenas porttitor congue massa. Fusce posuere, magna sed pulvinar ultricies, purus lectus malesuada libero, sit amet commodo magna eros quis </a:t>
            </a:r>
            <a:r>
              <a:rPr lang="en-GB" dirty="0" err="1"/>
              <a:t>urna</a:t>
            </a:r>
            <a:r>
              <a:rPr lang="en-GB" dirty="0"/>
              <a:t>.</a:t>
            </a:r>
          </a:p>
        </p:txBody>
      </p:sp>
      <p:sp>
        <p:nvSpPr>
          <p:cNvPr id="3" name="Text Placeholder 2">
            <a:extLst>
              <a:ext uri="{FF2B5EF4-FFF2-40B4-BE49-F238E27FC236}">
                <a16:creationId xmlns:a16="http://schemas.microsoft.com/office/drawing/2014/main" id="{83B8E932-CFEE-344F-A7E1-63D3BFE5CAE3}"/>
              </a:ext>
            </a:extLst>
          </p:cNvPr>
          <p:cNvSpPr>
            <a:spLocks noGrp="1"/>
          </p:cNvSpPr>
          <p:nvPr>
            <p:ph type="body" sz="quarter" idx="36" hasCustomPrompt="1"/>
          </p:nvPr>
        </p:nvSpPr>
        <p:spPr>
          <a:xfrm>
            <a:off x="1080000" y="6480001"/>
            <a:ext cx="7020000" cy="1590230"/>
          </a:xfrm>
        </p:spPr>
        <p:txBody>
          <a:bodyPr/>
          <a:lstStyle>
            <a:lvl1pPr marL="428625" indent="-428625">
              <a:lnSpc>
                <a:spcPts val="2850"/>
              </a:lnSpc>
              <a:buFont typeface="Arial" panose="020B0604020202020204" pitchFamily="34" charset="0"/>
              <a:buChar char="•"/>
              <a:defRPr sz="2400">
                <a:solidFill>
                  <a:srgbClr val="EE767B"/>
                </a:solidFill>
              </a:defRPr>
            </a:lvl1pPr>
          </a:lstStyle>
          <a:p>
            <a:pPr lvl="0"/>
            <a:r>
              <a:rPr lang="en-GB" dirty="0"/>
              <a:t>Body Text Bullet Point</a:t>
            </a:r>
          </a:p>
          <a:p>
            <a:pPr lvl="0"/>
            <a:r>
              <a:rPr lang="en-GB" dirty="0"/>
              <a:t>Another Bullet Point</a:t>
            </a:r>
          </a:p>
          <a:p>
            <a:pPr lvl="0"/>
            <a:r>
              <a:rPr lang="en-GB" dirty="0"/>
              <a:t>Another Bullet Point</a:t>
            </a:r>
          </a:p>
        </p:txBody>
      </p:sp>
    </p:spTree>
    <p:extLst>
      <p:ext uri="{BB962C8B-B14F-4D97-AF65-F5344CB8AC3E}">
        <p14:creationId xmlns:p14="http://schemas.microsoft.com/office/powerpoint/2010/main" val="1639065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ral Content - Text Pic Mult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627FDD-63E8-2149-B88D-A3BB3ABB9847}"/>
              </a:ext>
            </a:extLst>
          </p:cNvPr>
          <p:cNvPicPr>
            <a:picLocks noChangeAspect="1"/>
          </p:cNvPicPr>
          <p:nvPr userDrawn="1"/>
        </p:nvPicPr>
        <p:blipFill>
          <a:blip r:embed="rId2"/>
          <a:stretch>
            <a:fillRect/>
          </a:stretch>
        </p:blipFill>
        <p:spPr>
          <a:xfrm>
            <a:off x="16863134" y="8550235"/>
            <a:ext cx="734874" cy="1113314"/>
          </a:xfrm>
          <a:prstGeom prst="rect">
            <a:avLst/>
          </a:prstGeom>
        </p:spPr>
      </p:pic>
      <p:sp>
        <p:nvSpPr>
          <p:cNvPr id="6" name="Text Placeholder 5">
            <a:extLst>
              <a:ext uri="{FF2B5EF4-FFF2-40B4-BE49-F238E27FC236}">
                <a16:creationId xmlns:a16="http://schemas.microsoft.com/office/drawing/2014/main" id="{8486D2BA-805B-734D-805C-C3D5E25A53F6}"/>
              </a:ext>
            </a:extLst>
          </p:cNvPr>
          <p:cNvSpPr>
            <a:spLocks noGrp="1"/>
          </p:cNvSpPr>
          <p:nvPr>
            <p:ph type="body" sz="quarter" idx="15" hasCustomPrompt="1"/>
          </p:nvPr>
        </p:nvSpPr>
        <p:spPr>
          <a:xfrm>
            <a:off x="1081088" y="5061482"/>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17" name="Content Placeholder 16">
            <a:extLst>
              <a:ext uri="{FF2B5EF4-FFF2-40B4-BE49-F238E27FC236}">
                <a16:creationId xmlns:a16="http://schemas.microsoft.com/office/drawing/2014/main" id="{0B1FF06E-5035-FB4B-82B2-4B51E5DE3D20}"/>
              </a:ext>
            </a:extLst>
          </p:cNvPr>
          <p:cNvSpPr>
            <a:spLocks noGrp="1"/>
          </p:cNvSpPr>
          <p:nvPr>
            <p:ph sz="quarter" idx="18"/>
          </p:nvPr>
        </p:nvSpPr>
        <p:spPr>
          <a:xfrm>
            <a:off x="1079999" y="2700000"/>
            <a:ext cx="2700000" cy="654401"/>
          </a:xfrm>
        </p:spPr>
        <p:txBody>
          <a:bodyPr/>
          <a:lstStyle>
            <a:lvl1pPr marL="0" indent="0">
              <a:buNone/>
              <a:defRPr/>
            </a:lvl1pPr>
          </a:lstStyle>
          <a:p>
            <a:pPr lvl="0"/>
            <a:endParaRPr lang="en-GB" dirty="0"/>
          </a:p>
        </p:txBody>
      </p:sp>
      <p:sp>
        <p:nvSpPr>
          <p:cNvPr id="30" name="Text Placeholder 29">
            <a:extLst>
              <a:ext uri="{FF2B5EF4-FFF2-40B4-BE49-F238E27FC236}">
                <a16:creationId xmlns:a16="http://schemas.microsoft.com/office/drawing/2014/main" id="{AD32271A-90C1-FE43-B96C-1AB7B78EA387}"/>
              </a:ext>
            </a:extLst>
          </p:cNvPr>
          <p:cNvSpPr>
            <a:spLocks noGrp="1"/>
          </p:cNvSpPr>
          <p:nvPr>
            <p:ph type="body" sz="quarter" idx="28" hasCustomPrompt="1"/>
          </p:nvPr>
        </p:nvSpPr>
        <p:spPr>
          <a:xfrm>
            <a:off x="1079997" y="5939994"/>
            <a:ext cx="2700000" cy="3176145"/>
          </a:xfrm>
        </p:spPr>
        <p:txBody>
          <a:bodyPr/>
          <a:lstStyle>
            <a:lvl1pPr marL="0" indent="0" algn="l">
              <a:lnSpc>
                <a:spcPts val="2400"/>
              </a:lnSpc>
              <a:buNone/>
              <a:defRPr sz="1950">
                <a:solidFill>
                  <a:srgbClr val="12326E"/>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37" name="Text Placeholder 5">
            <a:extLst>
              <a:ext uri="{FF2B5EF4-FFF2-40B4-BE49-F238E27FC236}">
                <a16:creationId xmlns:a16="http://schemas.microsoft.com/office/drawing/2014/main" id="{AE5AC89F-A041-F345-A3BB-149A1E495250}"/>
              </a:ext>
            </a:extLst>
          </p:cNvPr>
          <p:cNvSpPr>
            <a:spLocks noGrp="1"/>
          </p:cNvSpPr>
          <p:nvPr>
            <p:ph type="body" sz="quarter" idx="29" hasCustomPrompt="1"/>
          </p:nvPr>
        </p:nvSpPr>
        <p:spPr>
          <a:xfrm>
            <a:off x="4161992" y="5061482"/>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38" name="Content Placeholder 16">
            <a:extLst>
              <a:ext uri="{FF2B5EF4-FFF2-40B4-BE49-F238E27FC236}">
                <a16:creationId xmlns:a16="http://schemas.microsoft.com/office/drawing/2014/main" id="{993C8091-9118-7A4A-B590-0C1FEB25221A}"/>
              </a:ext>
            </a:extLst>
          </p:cNvPr>
          <p:cNvSpPr>
            <a:spLocks noGrp="1"/>
          </p:cNvSpPr>
          <p:nvPr>
            <p:ph sz="quarter" idx="30"/>
          </p:nvPr>
        </p:nvSpPr>
        <p:spPr>
          <a:xfrm>
            <a:off x="4160903" y="2700000"/>
            <a:ext cx="2700000" cy="654401"/>
          </a:xfrm>
        </p:spPr>
        <p:txBody>
          <a:bodyPr/>
          <a:lstStyle>
            <a:lvl1pPr marL="0" indent="0">
              <a:buNone/>
              <a:defRPr/>
            </a:lvl1pPr>
          </a:lstStyle>
          <a:p>
            <a:pPr lvl="0"/>
            <a:endParaRPr lang="en-GB" dirty="0"/>
          </a:p>
        </p:txBody>
      </p:sp>
      <p:sp>
        <p:nvSpPr>
          <p:cNvPr id="39" name="Text Placeholder 29">
            <a:extLst>
              <a:ext uri="{FF2B5EF4-FFF2-40B4-BE49-F238E27FC236}">
                <a16:creationId xmlns:a16="http://schemas.microsoft.com/office/drawing/2014/main" id="{7CF8AAF1-F65B-184C-B910-8ADE54472702}"/>
              </a:ext>
            </a:extLst>
          </p:cNvPr>
          <p:cNvSpPr>
            <a:spLocks noGrp="1"/>
          </p:cNvSpPr>
          <p:nvPr>
            <p:ph type="body" sz="quarter" idx="31" hasCustomPrompt="1"/>
          </p:nvPr>
        </p:nvSpPr>
        <p:spPr>
          <a:xfrm>
            <a:off x="4160901" y="5939994"/>
            <a:ext cx="2700000" cy="3176145"/>
          </a:xfrm>
        </p:spPr>
        <p:txBody>
          <a:bodyPr/>
          <a:lstStyle>
            <a:lvl1pPr marL="0" indent="0" algn="l">
              <a:lnSpc>
                <a:spcPts val="2400"/>
              </a:lnSpc>
              <a:buNone/>
              <a:defRPr sz="1950">
                <a:solidFill>
                  <a:srgbClr val="12326E"/>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40" name="Text Placeholder 5">
            <a:extLst>
              <a:ext uri="{FF2B5EF4-FFF2-40B4-BE49-F238E27FC236}">
                <a16:creationId xmlns:a16="http://schemas.microsoft.com/office/drawing/2014/main" id="{3CD37F5E-124F-8649-A6DD-51EC8F5711CB}"/>
              </a:ext>
            </a:extLst>
          </p:cNvPr>
          <p:cNvSpPr>
            <a:spLocks noGrp="1"/>
          </p:cNvSpPr>
          <p:nvPr>
            <p:ph type="body" sz="quarter" idx="32" hasCustomPrompt="1"/>
          </p:nvPr>
        </p:nvSpPr>
        <p:spPr>
          <a:xfrm>
            <a:off x="7242896" y="5061482"/>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1" name="Content Placeholder 16">
            <a:extLst>
              <a:ext uri="{FF2B5EF4-FFF2-40B4-BE49-F238E27FC236}">
                <a16:creationId xmlns:a16="http://schemas.microsoft.com/office/drawing/2014/main" id="{B2DFED82-40E2-A142-84FE-F49AE03D696A}"/>
              </a:ext>
            </a:extLst>
          </p:cNvPr>
          <p:cNvSpPr>
            <a:spLocks noGrp="1"/>
          </p:cNvSpPr>
          <p:nvPr>
            <p:ph sz="quarter" idx="33"/>
          </p:nvPr>
        </p:nvSpPr>
        <p:spPr>
          <a:xfrm>
            <a:off x="7241807" y="2700000"/>
            <a:ext cx="2700000" cy="654401"/>
          </a:xfrm>
        </p:spPr>
        <p:txBody>
          <a:bodyPr/>
          <a:lstStyle>
            <a:lvl1pPr marL="0" indent="0">
              <a:buNone/>
              <a:defRPr/>
            </a:lvl1pPr>
          </a:lstStyle>
          <a:p>
            <a:pPr lvl="0"/>
            <a:endParaRPr lang="en-GB" dirty="0"/>
          </a:p>
        </p:txBody>
      </p:sp>
      <p:sp>
        <p:nvSpPr>
          <p:cNvPr id="42" name="Text Placeholder 29">
            <a:extLst>
              <a:ext uri="{FF2B5EF4-FFF2-40B4-BE49-F238E27FC236}">
                <a16:creationId xmlns:a16="http://schemas.microsoft.com/office/drawing/2014/main" id="{5D5F81FF-3FF9-8B4E-A75B-95641816E6B7}"/>
              </a:ext>
            </a:extLst>
          </p:cNvPr>
          <p:cNvSpPr>
            <a:spLocks noGrp="1"/>
          </p:cNvSpPr>
          <p:nvPr>
            <p:ph type="body" sz="quarter" idx="34" hasCustomPrompt="1"/>
          </p:nvPr>
        </p:nvSpPr>
        <p:spPr>
          <a:xfrm>
            <a:off x="7241805" y="5939994"/>
            <a:ext cx="2700000" cy="3176145"/>
          </a:xfrm>
        </p:spPr>
        <p:txBody>
          <a:bodyPr/>
          <a:lstStyle>
            <a:lvl1pPr marL="0" indent="0" algn="l">
              <a:lnSpc>
                <a:spcPts val="2400"/>
              </a:lnSpc>
              <a:buNone/>
              <a:defRPr sz="1950">
                <a:solidFill>
                  <a:srgbClr val="12326E"/>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43" name="Text Placeholder 5">
            <a:extLst>
              <a:ext uri="{FF2B5EF4-FFF2-40B4-BE49-F238E27FC236}">
                <a16:creationId xmlns:a16="http://schemas.microsoft.com/office/drawing/2014/main" id="{6A203561-5C57-354C-94EC-7CDF0DBE1F5E}"/>
              </a:ext>
            </a:extLst>
          </p:cNvPr>
          <p:cNvSpPr>
            <a:spLocks noGrp="1"/>
          </p:cNvSpPr>
          <p:nvPr>
            <p:ph type="body" sz="quarter" idx="35" hasCustomPrompt="1"/>
          </p:nvPr>
        </p:nvSpPr>
        <p:spPr>
          <a:xfrm>
            <a:off x="10323800" y="5061482"/>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4" name="Content Placeholder 16">
            <a:extLst>
              <a:ext uri="{FF2B5EF4-FFF2-40B4-BE49-F238E27FC236}">
                <a16:creationId xmlns:a16="http://schemas.microsoft.com/office/drawing/2014/main" id="{7FD1D4AE-0CCD-6746-B9D7-36851356CCB2}"/>
              </a:ext>
            </a:extLst>
          </p:cNvPr>
          <p:cNvSpPr>
            <a:spLocks noGrp="1"/>
          </p:cNvSpPr>
          <p:nvPr>
            <p:ph sz="quarter" idx="36"/>
          </p:nvPr>
        </p:nvSpPr>
        <p:spPr>
          <a:xfrm>
            <a:off x="10322711" y="2700000"/>
            <a:ext cx="2700000" cy="654401"/>
          </a:xfrm>
        </p:spPr>
        <p:txBody>
          <a:bodyPr/>
          <a:lstStyle>
            <a:lvl1pPr marL="0" indent="0">
              <a:buNone/>
              <a:defRPr/>
            </a:lvl1pPr>
          </a:lstStyle>
          <a:p>
            <a:pPr lvl="0"/>
            <a:endParaRPr lang="en-GB" dirty="0"/>
          </a:p>
        </p:txBody>
      </p:sp>
      <p:sp>
        <p:nvSpPr>
          <p:cNvPr id="45" name="Text Placeholder 29">
            <a:extLst>
              <a:ext uri="{FF2B5EF4-FFF2-40B4-BE49-F238E27FC236}">
                <a16:creationId xmlns:a16="http://schemas.microsoft.com/office/drawing/2014/main" id="{EB50572F-75A3-1D43-AB69-2C3546AEFD23}"/>
              </a:ext>
            </a:extLst>
          </p:cNvPr>
          <p:cNvSpPr>
            <a:spLocks noGrp="1"/>
          </p:cNvSpPr>
          <p:nvPr>
            <p:ph type="body" sz="quarter" idx="37" hasCustomPrompt="1"/>
          </p:nvPr>
        </p:nvSpPr>
        <p:spPr>
          <a:xfrm>
            <a:off x="10322709" y="5939994"/>
            <a:ext cx="2700000" cy="3176145"/>
          </a:xfrm>
        </p:spPr>
        <p:txBody>
          <a:bodyPr/>
          <a:lstStyle>
            <a:lvl1pPr marL="0" indent="0" algn="l">
              <a:lnSpc>
                <a:spcPts val="2400"/>
              </a:lnSpc>
              <a:buNone/>
              <a:defRPr sz="1950">
                <a:solidFill>
                  <a:srgbClr val="12326E"/>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46" name="Text Placeholder 5">
            <a:extLst>
              <a:ext uri="{FF2B5EF4-FFF2-40B4-BE49-F238E27FC236}">
                <a16:creationId xmlns:a16="http://schemas.microsoft.com/office/drawing/2014/main" id="{0C543B15-8D0F-2F4E-AA57-37AFD812F95F}"/>
              </a:ext>
            </a:extLst>
          </p:cNvPr>
          <p:cNvSpPr>
            <a:spLocks noGrp="1"/>
          </p:cNvSpPr>
          <p:nvPr>
            <p:ph type="body" sz="quarter" idx="38" hasCustomPrompt="1"/>
          </p:nvPr>
        </p:nvSpPr>
        <p:spPr>
          <a:xfrm>
            <a:off x="13404703" y="5061482"/>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7" name="Content Placeholder 16">
            <a:extLst>
              <a:ext uri="{FF2B5EF4-FFF2-40B4-BE49-F238E27FC236}">
                <a16:creationId xmlns:a16="http://schemas.microsoft.com/office/drawing/2014/main" id="{74B9689E-8B96-6941-8AB3-DE2E4D8E9B53}"/>
              </a:ext>
            </a:extLst>
          </p:cNvPr>
          <p:cNvSpPr>
            <a:spLocks noGrp="1"/>
          </p:cNvSpPr>
          <p:nvPr>
            <p:ph sz="quarter" idx="39"/>
          </p:nvPr>
        </p:nvSpPr>
        <p:spPr>
          <a:xfrm>
            <a:off x="13403613" y="2700000"/>
            <a:ext cx="2700000" cy="654401"/>
          </a:xfrm>
        </p:spPr>
        <p:txBody>
          <a:bodyPr/>
          <a:lstStyle>
            <a:lvl1pPr marL="0" indent="0">
              <a:buNone/>
              <a:defRPr/>
            </a:lvl1pPr>
          </a:lstStyle>
          <a:p>
            <a:pPr lvl="0"/>
            <a:endParaRPr lang="en-GB" dirty="0"/>
          </a:p>
        </p:txBody>
      </p:sp>
      <p:sp>
        <p:nvSpPr>
          <p:cNvPr id="48" name="Text Placeholder 29">
            <a:extLst>
              <a:ext uri="{FF2B5EF4-FFF2-40B4-BE49-F238E27FC236}">
                <a16:creationId xmlns:a16="http://schemas.microsoft.com/office/drawing/2014/main" id="{9F5AB2D2-C585-5743-87FB-DC1CBA595FD0}"/>
              </a:ext>
            </a:extLst>
          </p:cNvPr>
          <p:cNvSpPr>
            <a:spLocks noGrp="1"/>
          </p:cNvSpPr>
          <p:nvPr>
            <p:ph type="body" sz="quarter" idx="40" hasCustomPrompt="1"/>
          </p:nvPr>
        </p:nvSpPr>
        <p:spPr>
          <a:xfrm>
            <a:off x="13403612" y="5939994"/>
            <a:ext cx="2700000" cy="3176145"/>
          </a:xfrm>
        </p:spPr>
        <p:txBody>
          <a:bodyPr/>
          <a:lstStyle>
            <a:lvl1pPr marL="0" indent="0" algn="l">
              <a:lnSpc>
                <a:spcPts val="2400"/>
              </a:lnSpc>
              <a:buNone/>
              <a:defRPr sz="1950">
                <a:solidFill>
                  <a:srgbClr val="12326E"/>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19" name="Text Placeholder 10">
            <a:extLst>
              <a:ext uri="{FF2B5EF4-FFF2-40B4-BE49-F238E27FC236}">
                <a16:creationId xmlns:a16="http://schemas.microsoft.com/office/drawing/2014/main" id="{64C3B86E-12E8-1940-99D3-217D80A69E69}"/>
              </a:ext>
            </a:extLst>
          </p:cNvPr>
          <p:cNvSpPr>
            <a:spLocks noGrp="1"/>
          </p:cNvSpPr>
          <p:nvPr>
            <p:ph type="body" sz="quarter" idx="13" hasCustomPrompt="1"/>
          </p:nvPr>
        </p:nvSpPr>
        <p:spPr>
          <a:xfrm>
            <a:off x="1079999" y="1080001"/>
            <a:ext cx="15023612" cy="643822"/>
          </a:xfrm>
        </p:spPr>
        <p:txBody>
          <a:bodyPr/>
          <a:lstStyle>
            <a:lvl1pPr marL="0" indent="0">
              <a:lnSpc>
                <a:spcPts val="4800"/>
              </a:lnSpc>
              <a:buNone/>
              <a:defRPr sz="3750" b="1" i="0">
                <a:solidFill>
                  <a:srgbClr val="12326E"/>
                </a:solidFill>
                <a:latin typeface="Merriweather" panose="02000000000000000000" pitchFamily="2" charset="77"/>
                <a:cs typeface="Merriweather" panose="02000000000000000000" pitchFamily="2" charset="77"/>
              </a:defRPr>
            </a:lvl1pPr>
          </a:lstStyle>
          <a:p>
            <a:pPr lvl="0"/>
            <a:r>
              <a:rPr lang="en-GB" dirty="0"/>
              <a:t>Heading or intro copy </a:t>
            </a:r>
          </a:p>
        </p:txBody>
      </p:sp>
    </p:spTree>
    <p:extLst>
      <p:ext uri="{BB962C8B-B14F-4D97-AF65-F5344CB8AC3E}">
        <p14:creationId xmlns:p14="http://schemas.microsoft.com/office/powerpoint/2010/main" val="3744961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ral Content - Pic Mult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627FDD-63E8-2149-B88D-A3BB3ABB9847}"/>
              </a:ext>
            </a:extLst>
          </p:cNvPr>
          <p:cNvPicPr>
            <a:picLocks noChangeAspect="1"/>
          </p:cNvPicPr>
          <p:nvPr userDrawn="1"/>
        </p:nvPicPr>
        <p:blipFill>
          <a:blip r:embed="rId2"/>
          <a:stretch>
            <a:fillRect/>
          </a:stretch>
        </p:blipFill>
        <p:spPr>
          <a:xfrm>
            <a:off x="16863134" y="8550235"/>
            <a:ext cx="734874" cy="1113314"/>
          </a:xfrm>
          <a:prstGeom prst="rect">
            <a:avLst/>
          </a:prstGeom>
        </p:spPr>
      </p:pic>
      <p:sp>
        <p:nvSpPr>
          <p:cNvPr id="6" name="Text Placeholder 5">
            <a:extLst>
              <a:ext uri="{FF2B5EF4-FFF2-40B4-BE49-F238E27FC236}">
                <a16:creationId xmlns:a16="http://schemas.microsoft.com/office/drawing/2014/main" id="{8486D2BA-805B-734D-805C-C3D5E25A53F6}"/>
              </a:ext>
            </a:extLst>
          </p:cNvPr>
          <p:cNvSpPr>
            <a:spLocks noGrp="1"/>
          </p:cNvSpPr>
          <p:nvPr>
            <p:ph type="body" sz="quarter" idx="15" hasCustomPrompt="1"/>
          </p:nvPr>
        </p:nvSpPr>
        <p:spPr>
          <a:xfrm>
            <a:off x="1081088" y="4562718"/>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17" name="Content Placeholder 16">
            <a:extLst>
              <a:ext uri="{FF2B5EF4-FFF2-40B4-BE49-F238E27FC236}">
                <a16:creationId xmlns:a16="http://schemas.microsoft.com/office/drawing/2014/main" id="{0B1FF06E-5035-FB4B-82B2-4B51E5DE3D20}"/>
              </a:ext>
            </a:extLst>
          </p:cNvPr>
          <p:cNvSpPr>
            <a:spLocks noGrp="1"/>
          </p:cNvSpPr>
          <p:nvPr>
            <p:ph sz="quarter" idx="18"/>
          </p:nvPr>
        </p:nvSpPr>
        <p:spPr>
          <a:xfrm>
            <a:off x="1079999" y="2700000"/>
            <a:ext cx="1890000" cy="654401"/>
          </a:xfrm>
        </p:spPr>
        <p:txBody>
          <a:bodyPr/>
          <a:lstStyle>
            <a:lvl1pPr marL="0" indent="0">
              <a:buNone/>
              <a:defRPr/>
            </a:lvl1pPr>
          </a:lstStyle>
          <a:p>
            <a:pPr lvl="0"/>
            <a:endParaRPr lang="en-GB" dirty="0"/>
          </a:p>
        </p:txBody>
      </p:sp>
      <p:sp>
        <p:nvSpPr>
          <p:cNvPr id="37" name="Text Placeholder 5">
            <a:extLst>
              <a:ext uri="{FF2B5EF4-FFF2-40B4-BE49-F238E27FC236}">
                <a16:creationId xmlns:a16="http://schemas.microsoft.com/office/drawing/2014/main" id="{AE5AC89F-A041-F345-A3BB-149A1E495250}"/>
              </a:ext>
            </a:extLst>
          </p:cNvPr>
          <p:cNvSpPr>
            <a:spLocks noGrp="1"/>
          </p:cNvSpPr>
          <p:nvPr>
            <p:ph type="body" sz="quarter" idx="29" hasCustomPrompt="1"/>
          </p:nvPr>
        </p:nvSpPr>
        <p:spPr>
          <a:xfrm>
            <a:off x="4161992" y="4562718"/>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38" name="Content Placeholder 16">
            <a:extLst>
              <a:ext uri="{FF2B5EF4-FFF2-40B4-BE49-F238E27FC236}">
                <a16:creationId xmlns:a16="http://schemas.microsoft.com/office/drawing/2014/main" id="{993C8091-9118-7A4A-B590-0C1FEB25221A}"/>
              </a:ext>
            </a:extLst>
          </p:cNvPr>
          <p:cNvSpPr>
            <a:spLocks noGrp="1"/>
          </p:cNvSpPr>
          <p:nvPr>
            <p:ph sz="quarter" idx="30"/>
          </p:nvPr>
        </p:nvSpPr>
        <p:spPr>
          <a:xfrm>
            <a:off x="4160903" y="2700000"/>
            <a:ext cx="1890000" cy="654401"/>
          </a:xfrm>
        </p:spPr>
        <p:txBody>
          <a:bodyPr/>
          <a:lstStyle>
            <a:lvl1pPr marL="0" indent="0">
              <a:buNone/>
              <a:defRPr/>
            </a:lvl1pPr>
          </a:lstStyle>
          <a:p>
            <a:pPr lvl="0"/>
            <a:endParaRPr lang="en-GB" dirty="0"/>
          </a:p>
        </p:txBody>
      </p:sp>
      <p:sp>
        <p:nvSpPr>
          <p:cNvPr id="40" name="Text Placeholder 5">
            <a:extLst>
              <a:ext uri="{FF2B5EF4-FFF2-40B4-BE49-F238E27FC236}">
                <a16:creationId xmlns:a16="http://schemas.microsoft.com/office/drawing/2014/main" id="{3CD37F5E-124F-8649-A6DD-51EC8F5711CB}"/>
              </a:ext>
            </a:extLst>
          </p:cNvPr>
          <p:cNvSpPr>
            <a:spLocks noGrp="1"/>
          </p:cNvSpPr>
          <p:nvPr>
            <p:ph type="body" sz="quarter" idx="32" hasCustomPrompt="1"/>
          </p:nvPr>
        </p:nvSpPr>
        <p:spPr>
          <a:xfrm>
            <a:off x="7242896" y="4562718"/>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1" name="Content Placeholder 16">
            <a:extLst>
              <a:ext uri="{FF2B5EF4-FFF2-40B4-BE49-F238E27FC236}">
                <a16:creationId xmlns:a16="http://schemas.microsoft.com/office/drawing/2014/main" id="{B2DFED82-40E2-A142-84FE-F49AE03D696A}"/>
              </a:ext>
            </a:extLst>
          </p:cNvPr>
          <p:cNvSpPr>
            <a:spLocks noGrp="1"/>
          </p:cNvSpPr>
          <p:nvPr>
            <p:ph sz="quarter" idx="33"/>
          </p:nvPr>
        </p:nvSpPr>
        <p:spPr>
          <a:xfrm>
            <a:off x="7241807" y="2700000"/>
            <a:ext cx="1890000" cy="654401"/>
          </a:xfrm>
        </p:spPr>
        <p:txBody>
          <a:bodyPr/>
          <a:lstStyle>
            <a:lvl1pPr marL="0" indent="0">
              <a:buNone/>
              <a:defRPr/>
            </a:lvl1pPr>
          </a:lstStyle>
          <a:p>
            <a:pPr lvl="0"/>
            <a:endParaRPr lang="en-GB" dirty="0"/>
          </a:p>
        </p:txBody>
      </p:sp>
      <p:sp>
        <p:nvSpPr>
          <p:cNvPr id="43" name="Text Placeholder 5">
            <a:extLst>
              <a:ext uri="{FF2B5EF4-FFF2-40B4-BE49-F238E27FC236}">
                <a16:creationId xmlns:a16="http://schemas.microsoft.com/office/drawing/2014/main" id="{6A203561-5C57-354C-94EC-7CDF0DBE1F5E}"/>
              </a:ext>
            </a:extLst>
          </p:cNvPr>
          <p:cNvSpPr>
            <a:spLocks noGrp="1"/>
          </p:cNvSpPr>
          <p:nvPr>
            <p:ph type="body" sz="quarter" idx="35" hasCustomPrompt="1"/>
          </p:nvPr>
        </p:nvSpPr>
        <p:spPr>
          <a:xfrm>
            <a:off x="10323800" y="4562718"/>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4" name="Content Placeholder 16">
            <a:extLst>
              <a:ext uri="{FF2B5EF4-FFF2-40B4-BE49-F238E27FC236}">
                <a16:creationId xmlns:a16="http://schemas.microsoft.com/office/drawing/2014/main" id="{7FD1D4AE-0CCD-6746-B9D7-36851356CCB2}"/>
              </a:ext>
            </a:extLst>
          </p:cNvPr>
          <p:cNvSpPr>
            <a:spLocks noGrp="1"/>
          </p:cNvSpPr>
          <p:nvPr>
            <p:ph sz="quarter" idx="36"/>
          </p:nvPr>
        </p:nvSpPr>
        <p:spPr>
          <a:xfrm>
            <a:off x="10322711" y="2700000"/>
            <a:ext cx="1890000" cy="654401"/>
          </a:xfrm>
        </p:spPr>
        <p:txBody>
          <a:bodyPr/>
          <a:lstStyle>
            <a:lvl1pPr marL="0" indent="0">
              <a:buNone/>
              <a:defRPr/>
            </a:lvl1pPr>
          </a:lstStyle>
          <a:p>
            <a:pPr lvl="0"/>
            <a:endParaRPr lang="en-GB" dirty="0"/>
          </a:p>
        </p:txBody>
      </p:sp>
      <p:sp>
        <p:nvSpPr>
          <p:cNvPr id="46" name="Text Placeholder 5">
            <a:extLst>
              <a:ext uri="{FF2B5EF4-FFF2-40B4-BE49-F238E27FC236}">
                <a16:creationId xmlns:a16="http://schemas.microsoft.com/office/drawing/2014/main" id="{0C543B15-8D0F-2F4E-AA57-37AFD812F95F}"/>
              </a:ext>
            </a:extLst>
          </p:cNvPr>
          <p:cNvSpPr>
            <a:spLocks noGrp="1"/>
          </p:cNvSpPr>
          <p:nvPr>
            <p:ph type="body" sz="quarter" idx="38" hasCustomPrompt="1"/>
          </p:nvPr>
        </p:nvSpPr>
        <p:spPr>
          <a:xfrm>
            <a:off x="13404703" y="4562718"/>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7" name="Content Placeholder 16">
            <a:extLst>
              <a:ext uri="{FF2B5EF4-FFF2-40B4-BE49-F238E27FC236}">
                <a16:creationId xmlns:a16="http://schemas.microsoft.com/office/drawing/2014/main" id="{74B9689E-8B96-6941-8AB3-DE2E4D8E9B53}"/>
              </a:ext>
            </a:extLst>
          </p:cNvPr>
          <p:cNvSpPr>
            <a:spLocks noGrp="1"/>
          </p:cNvSpPr>
          <p:nvPr>
            <p:ph sz="quarter" idx="39"/>
          </p:nvPr>
        </p:nvSpPr>
        <p:spPr>
          <a:xfrm>
            <a:off x="13403613" y="2700000"/>
            <a:ext cx="1890000" cy="654401"/>
          </a:xfrm>
        </p:spPr>
        <p:txBody>
          <a:bodyPr/>
          <a:lstStyle>
            <a:lvl1pPr marL="0" indent="0">
              <a:buNone/>
              <a:defRPr/>
            </a:lvl1pPr>
          </a:lstStyle>
          <a:p>
            <a:pPr lvl="0"/>
            <a:endParaRPr lang="en-GB" dirty="0"/>
          </a:p>
        </p:txBody>
      </p:sp>
      <p:sp>
        <p:nvSpPr>
          <p:cNvPr id="19" name="Text Placeholder 10">
            <a:extLst>
              <a:ext uri="{FF2B5EF4-FFF2-40B4-BE49-F238E27FC236}">
                <a16:creationId xmlns:a16="http://schemas.microsoft.com/office/drawing/2014/main" id="{07F0A08D-95B0-464F-99B5-3528347B13B6}"/>
              </a:ext>
            </a:extLst>
          </p:cNvPr>
          <p:cNvSpPr>
            <a:spLocks noGrp="1"/>
          </p:cNvSpPr>
          <p:nvPr>
            <p:ph type="body" sz="quarter" idx="13" hasCustomPrompt="1"/>
          </p:nvPr>
        </p:nvSpPr>
        <p:spPr>
          <a:xfrm>
            <a:off x="1079999" y="1080001"/>
            <a:ext cx="15023612" cy="643822"/>
          </a:xfrm>
        </p:spPr>
        <p:txBody>
          <a:bodyPr/>
          <a:lstStyle>
            <a:lvl1pPr marL="0" indent="0">
              <a:lnSpc>
                <a:spcPts val="4800"/>
              </a:lnSpc>
              <a:buNone/>
              <a:defRPr sz="3750" b="1" i="0">
                <a:solidFill>
                  <a:srgbClr val="12326E"/>
                </a:solidFill>
                <a:latin typeface="Merriweather" panose="02000000000000000000" pitchFamily="2" charset="77"/>
                <a:cs typeface="Merriweather" panose="02000000000000000000" pitchFamily="2" charset="77"/>
              </a:defRPr>
            </a:lvl1pPr>
          </a:lstStyle>
          <a:p>
            <a:pPr lvl="0"/>
            <a:r>
              <a:rPr lang="en-GB" dirty="0"/>
              <a:t>Heading or intro copy </a:t>
            </a:r>
          </a:p>
        </p:txBody>
      </p:sp>
      <p:sp>
        <p:nvSpPr>
          <p:cNvPr id="20" name="Text Placeholder 5">
            <a:extLst>
              <a:ext uri="{FF2B5EF4-FFF2-40B4-BE49-F238E27FC236}">
                <a16:creationId xmlns:a16="http://schemas.microsoft.com/office/drawing/2014/main" id="{7E78E6F3-9DA3-B44A-8E61-B40FDE7F342F}"/>
              </a:ext>
            </a:extLst>
          </p:cNvPr>
          <p:cNvSpPr>
            <a:spLocks noGrp="1"/>
          </p:cNvSpPr>
          <p:nvPr>
            <p:ph type="body" sz="quarter" idx="40" hasCustomPrompt="1"/>
          </p:nvPr>
        </p:nvSpPr>
        <p:spPr>
          <a:xfrm>
            <a:off x="1081087" y="8065682"/>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1" name="Content Placeholder 16">
            <a:extLst>
              <a:ext uri="{FF2B5EF4-FFF2-40B4-BE49-F238E27FC236}">
                <a16:creationId xmlns:a16="http://schemas.microsoft.com/office/drawing/2014/main" id="{93FF5436-B9ED-AE4A-B4B1-52672810F7AF}"/>
              </a:ext>
            </a:extLst>
          </p:cNvPr>
          <p:cNvSpPr>
            <a:spLocks noGrp="1"/>
          </p:cNvSpPr>
          <p:nvPr>
            <p:ph sz="quarter" idx="41"/>
          </p:nvPr>
        </p:nvSpPr>
        <p:spPr>
          <a:xfrm>
            <a:off x="1079997" y="6202964"/>
            <a:ext cx="1890000" cy="654401"/>
          </a:xfrm>
        </p:spPr>
        <p:txBody>
          <a:bodyPr/>
          <a:lstStyle>
            <a:lvl1pPr marL="0" indent="0">
              <a:buNone/>
              <a:defRPr/>
            </a:lvl1pPr>
          </a:lstStyle>
          <a:p>
            <a:pPr lvl="0"/>
            <a:endParaRPr lang="en-GB" dirty="0"/>
          </a:p>
        </p:txBody>
      </p:sp>
      <p:sp>
        <p:nvSpPr>
          <p:cNvPr id="22" name="Text Placeholder 5">
            <a:extLst>
              <a:ext uri="{FF2B5EF4-FFF2-40B4-BE49-F238E27FC236}">
                <a16:creationId xmlns:a16="http://schemas.microsoft.com/office/drawing/2014/main" id="{D656D92E-EC6D-4F4F-BF42-04E653306B45}"/>
              </a:ext>
            </a:extLst>
          </p:cNvPr>
          <p:cNvSpPr>
            <a:spLocks noGrp="1"/>
          </p:cNvSpPr>
          <p:nvPr>
            <p:ph type="body" sz="quarter" idx="42" hasCustomPrompt="1"/>
          </p:nvPr>
        </p:nvSpPr>
        <p:spPr>
          <a:xfrm>
            <a:off x="4161991" y="8065682"/>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3" name="Content Placeholder 16">
            <a:extLst>
              <a:ext uri="{FF2B5EF4-FFF2-40B4-BE49-F238E27FC236}">
                <a16:creationId xmlns:a16="http://schemas.microsoft.com/office/drawing/2014/main" id="{14E92C56-0189-1745-ABE7-2A55592BE12D}"/>
              </a:ext>
            </a:extLst>
          </p:cNvPr>
          <p:cNvSpPr>
            <a:spLocks noGrp="1"/>
          </p:cNvSpPr>
          <p:nvPr>
            <p:ph sz="quarter" idx="43"/>
          </p:nvPr>
        </p:nvSpPr>
        <p:spPr>
          <a:xfrm>
            <a:off x="4160901" y="6202964"/>
            <a:ext cx="1890000" cy="654401"/>
          </a:xfrm>
        </p:spPr>
        <p:txBody>
          <a:bodyPr/>
          <a:lstStyle>
            <a:lvl1pPr marL="0" indent="0">
              <a:buNone/>
              <a:defRPr/>
            </a:lvl1pPr>
          </a:lstStyle>
          <a:p>
            <a:pPr lvl="0"/>
            <a:endParaRPr lang="en-GB" dirty="0"/>
          </a:p>
        </p:txBody>
      </p:sp>
      <p:sp>
        <p:nvSpPr>
          <p:cNvPr id="24" name="Text Placeholder 5">
            <a:extLst>
              <a:ext uri="{FF2B5EF4-FFF2-40B4-BE49-F238E27FC236}">
                <a16:creationId xmlns:a16="http://schemas.microsoft.com/office/drawing/2014/main" id="{B7025F7C-0F6B-EB4A-A391-6FBA1A4BFFBC}"/>
              </a:ext>
            </a:extLst>
          </p:cNvPr>
          <p:cNvSpPr>
            <a:spLocks noGrp="1"/>
          </p:cNvSpPr>
          <p:nvPr>
            <p:ph type="body" sz="quarter" idx="44" hasCustomPrompt="1"/>
          </p:nvPr>
        </p:nvSpPr>
        <p:spPr>
          <a:xfrm>
            <a:off x="7242895" y="8065682"/>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5" name="Content Placeholder 16">
            <a:extLst>
              <a:ext uri="{FF2B5EF4-FFF2-40B4-BE49-F238E27FC236}">
                <a16:creationId xmlns:a16="http://schemas.microsoft.com/office/drawing/2014/main" id="{58D7F1B5-74C8-3041-8E09-942A5E181FA3}"/>
              </a:ext>
            </a:extLst>
          </p:cNvPr>
          <p:cNvSpPr>
            <a:spLocks noGrp="1"/>
          </p:cNvSpPr>
          <p:nvPr>
            <p:ph sz="quarter" idx="45"/>
          </p:nvPr>
        </p:nvSpPr>
        <p:spPr>
          <a:xfrm>
            <a:off x="7241805" y="6202964"/>
            <a:ext cx="1890000" cy="654401"/>
          </a:xfrm>
        </p:spPr>
        <p:txBody>
          <a:bodyPr/>
          <a:lstStyle>
            <a:lvl1pPr marL="0" indent="0">
              <a:buNone/>
              <a:defRPr/>
            </a:lvl1pPr>
          </a:lstStyle>
          <a:p>
            <a:pPr lvl="0"/>
            <a:endParaRPr lang="en-GB" dirty="0"/>
          </a:p>
        </p:txBody>
      </p:sp>
      <p:sp>
        <p:nvSpPr>
          <p:cNvPr id="26" name="Text Placeholder 5">
            <a:extLst>
              <a:ext uri="{FF2B5EF4-FFF2-40B4-BE49-F238E27FC236}">
                <a16:creationId xmlns:a16="http://schemas.microsoft.com/office/drawing/2014/main" id="{691630CA-860B-8649-AF8E-3C72976AE0B2}"/>
              </a:ext>
            </a:extLst>
          </p:cNvPr>
          <p:cNvSpPr>
            <a:spLocks noGrp="1"/>
          </p:cNvSpPr>
          <p:nvPr>
            <p:ph type="body" sz="quarter" idx="46" hasCustomPrompt="1"/>
          </p:nvPr>
        </p:nvSpPr>
        <p:spPr>
          <a:xfrm>
            <a:off x="10323799" y="8065682"/>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7" name="Content Placeholder 16">
            <a:extLst>
              <a:ext uri="{FF2B5EF4-FFF2-40B4-BE49-F238E27FC236}">
                <a16:creationId xmlns:a16="http://schemas.microsoft.com/office/drawing/2014/main" id="{030837E2-0CCF-7B42-B24C-0CEED2264D5C}"/>
              </a:ext>
            </a:extLst>
          </p:cNvPr>
          <p:cNvSpPr>
            <a:spLocks noGrp="1"/>
          </p:cNvSpPr>
          <p:nvPr>
            <p:ph sz="quarter" idx="47"/>
          </p:nvPr>
        </p:nvSpPr>
        <p:spPr>
          <a:xfrm>
            <a:off x="10322709" y="6202964"/>
            <a:ext cx="1890000" cy="654401"/>
          </a:xfrm>
        </p:spPr>
        <p:txBody>
          <a:bodyPr/>
          <a:lstStyle>
            <a:lvl1pPr marL="0" indent="0">
              <a:buNone/>
              <a:defRPr/>
            </a:lvl1pPr>
          </a:lstStyle>
          <a:p>
            <a:pPr lvl="0"/>
            <a:endParaRPr lang="en-GB" dirty="0"/>
          </a:p>
        </p:txBody>
      </p:sp>
      <p:sp>
        <p:nvSpPr>
          <p:cNvPr id="28" name="Text Placeholder 5">
            <a:extLst>
              <a:ext uri="{FF2B5EF4-FFF2-40B4-BE49-F238E27FC236}">
                <a16:creationId xmlns:a16="http://schemas.microsoft.com/office/drawing/2014/main" id="{F6BCB917-049E-F342-B990-6A86DAD89C3E}"/>
              </a:ext>
            </a:extLst>
          </p:cNvPr>
          <p:cNvSpPr>
            <a:spLocks noGrp="1"/>
          </p:cNvSpPr>
          <p:nvPr>
            <p:ph type="body" sz="quarter" idx="48" hasCustomPrompt="1"/>
          </p:nvPr>
        </p:nvSpPr>
        <p:spPr>
          <a:xfrm>
            <a:off x="13404701" y="8065682"/>
            <a:ext cx="2698910" cy="793670"/>
          </a:xfrm>
        </p:spPr>
        <p:txBody>
          <a:bodyPr/>
          <a:lstStyle>
            <a:lvl1pPr marL="0" indent="0">
              <a:lnSpc>
                <a:spcPts val="2850"/>
              </a:lnSpc>
              <a:buNone/>
              <a:defRPr sz="2400" b="0" i="0">
                <a:solidFill>
                  <a:srgbClr val="EE767B"/>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9" name="Content Placeholder 16">
            <a:extLst>
              <a:ext uri="{FF2B5EF4-FFF2-40B4-BE49-F238E27FC236}">
                <a16:creationId xmlns:a16="http://schemas.microsoft.com/office/drawing/2014/main" id="{AF338DB4-BB0F-B54C-BBF4-197ED28813AF}"/>
              </a:ext>
            </a:extLst>
          </p:cNvPr>
          <p:cNvSpPr>
            <a:spLocks noGrp="1"/>
          </p:cNvSpPr>
          <p:nvPr>
            <p:ph sz="quarter" idx="49"/>
          </p:nvPr>
        </p:nvSpPr>
        <p:spPr>
          <a:xfrm>
            <a:off x="13403612" y="6202964"/>
            <a:ext cx="1890000" cy="654401"/>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1962754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rand Gradient Cov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CDA5B7-65B3-FB4F-A4CE-0A192DDEA876}"/>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14" name="Text Placeholder 13">
            <a:extLst>
              <a:ext uri="{FF2B5EF4-FFF2-40B4-BE49-F238E27FC236}">
                <a16:creationId xmlns:a16="http://schemas.microsoft.com/office/drawing/2014/main" id="{3C795167-B752-224F-8153-3D11D806732B}"/>
              </a:ext>
            </a:extLst>
          </p:cNvPr>
          <p:cNvSpPr>
            <a:spLocks noGrp="1"/>
          </p:cNvSpPr>
          <p:nvPr>
            <p:ph type="body" sz="quarter" idx="10" hasCustomPrompt="1"/>
          </p:nvPr>
        </p:nvSpPr>
        <p:spPr>
          <a:xfrm>
            <a:off x="10189801" y="1080001"/>
            <a:ext cx="7242719" cy="2620736"/>
          </a:xfrm>
        </p:spPr>
        <p:txBody>
          <a:bodyPr/>
          <a:lstStyle>
            <a:lvl1pPr marL="0" indent="0">
              <a:buNone/>
              <a:defRPr sz="9000" b="1" i="0" baseline="0">
                <a:solidFill>
                  <a:srgbClr val="FFFFFF"/>
                </a:solidFill>
                <a:latin typeface="Merriweather" panose="02000000000000000000" pitchFamily="2" charset="77"/>
              </a:defRPr>
            </a:lvl1pPr>
          </a:lstStyle>
          <a:p>
            <a:pPr lvl="0"/>
            <a:r>
              <a:rPr lang="en-GB" dirty="0"/>
              <a:t>Cover Title Slide</a:t>
            </a:r>
          </a:p>
        </p:txBody>
      </p:sp>
      <p:sp>
        <p:nvSpPr>
          <p:cNvPr id="20" name="Text Placeholder 19">
            <a:extLst>
              <a:ext uri="{FF2B5EF4-FFF2-40B4-BE49-F238E27FC236}">
                <a16:creationId xmlns:a16="http://schemas.microsoft.com/office/drawing/2014/main" id="{343EDEED-C2E3-8343-922C-216D765CEB4C}"/>
              </a:ext>
            </a:extLst>
          </p:cNvPr>
          <p:cNvSpPr>
            <a:spLocks noGrp="1"/>
          </p:cNvSpPr>
          <p:nvPr>
            <p:ph type="body" sz="quarter" idx="11" hasCustomPrompt="1"/>
          </p:nvPr>
        </p:nvSpPr>
        <p:spPr>
          <a:xfrm>
            <a:off x="10188001" y="4668960"/>
            <a:ext cx="7040633" cy="421773"/>
          </a:xfrm>
        </p:spPr>
        <p:txBody>
          <a:bodyPr/>
          <a:lstStyle>
            <a:lvl1pPr marL="0" indent="0">
              <a:lnSpc>
                <a:spcPts val="2850"/>
              </a:lnSpc>
              <a:buNone/>
              <a:defRPr sz="2400" b="0" i="0" baseline="0">
                <a:solidFill>
                  <a:srgbClr val="FFFFFF"/>
                </a:solidFill>
                <a:latin typeface="Fira Sans Medium" panose="020B0503050000020004" pitchFamily="34" charset="0"/>
                <a:ea typeface="Fira Sans Medium" panose="020B0503050000020004" pitchFamily="34" charset="0"/>
              </a:defRPr>
            </a:lvl1pPr>
          </a:lstStyle>
          <a:p>
            <a:pPr lvl="0"/>
            <a:r>
              <a:rPr lang="en-GB" dirty="0"/>
              <a:t>Cover Slide Subhead</a:t>
            </a:r>
          </a:p>
        </p:txBody>
      </p:sp>
      <p:pic>
        <p:nvPicPr>
          <p:cNvPr id="7" name="Picture 6">
            <a:extLst>
              <a:ext uri="{FF2B5EF4-FFF2-40B4-BE49-F238E27FC236}">
                <a16:creationId xmlns:a16="http://schemas.microsoft.com/office/drawing/2014/main" id="{EE727DCE-96A7-1C4B-9B84-CF81DBBF470A}"/>
              </a:ext>
            </a:extLst>
          </p:cNvPr>
          <p:cNvPicPr>
            <a:picLocks noChangeAspect="1"/>
          </p:cNvPicPr>
          <p:nvPr userDrawn="1"/>
        </p:nvPicPr>
        <p:blipFill>
          <a:blip r:embed="rId3"/>
          <a:stretch>
            <a:fillRect/>
          </a:stretch>
        </p:blipFill>
        <p:spPr>
          <a:xfrm>
            <a:off x="3372428" y="6513325"/>
            <a:ext cx="1628535" cy="2693021"/>
          </a:xfrm>
          <a:prstGeom prst="rect">
            <a:avLst/>
          </a:prstGeom>
        </p:spPr>
      </p:pic>
    </p:spTree>
    <p:extLst>
      <p:ext uri="{BB962C8B-B14F-4D97-AF65-F5344CB8AC3E}">
        <p14:creationId xmlns:p14="http://schemas.microsoft.com/office/powerpoint/2010/main" val="2386031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and Gradient 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54D94F-1600-4447-8C55-48C0E001B336}"/>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3" name="Subtitle 2">
            <a:extLst>
              <a:ext uri="{FF2B5EF4-FFF2-40B4-BE49-F238E27FC236}">
                <a16:creationId xmlns:a16="http://schemas.microsoft.com/office/drawing/2014/main" id="{65A7C31D-9B32-2840-8D9D-6FFE7A5D9B8A}"/>
              </a:ext>
            </a:extLst>
          </p:cNvPr>
          <p:cNvSpPr>
            <a:spLocks noGrp="1"/>
          </p:cNvSpPr>
          <p:nvPr>
            <p:ph type="subTitle" idx="1" hasCustomPrompt="1"/>
          </p:nvPr>
        </p:nvSpPr>
        <p:spPr>
          <a:xfrm>
            <a:off x="1080000" y="1080001"/>
            <a:ext cx="11682249" cy="1474814"/>
          </a:xfrm>
        </p:spPr>
        <p:txBody>
          <a:bodyPr/>
          <a:lstStyle>
            <a:lvl1pPr marL="0" indent="0" algn="l">
              <a:lnSpc>
                <a:spcPts val="10650"/>
              </a:lnSpc>
              <a:buNone/>
              <a:defRPr sz="9000" b="1" i="0">
                <a:solidFill>
                  <a:srgbClr val="FFFFFF"/>
                </a:solidFill>
                <a:latin typeface="Merriweather" panose="02000000000000000000" pitchFamily="2" charset="77"/>
                <a:cs typeface="Merriweather" panose="02000000000000000000" pitchFamily="2" charset="77"/>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dirty="0"/>
              <a:t>Thank you</a:t>
            </a:r>
            <a:endParaRPr lang="en-GB" noProof="0" dirty="0"/>
          </a:p>
        </p:txBody>
      </p:sp>
      <p:sp>
        <p:nvSpPr>
          <p:cNvPr id="17" name="Text Placeholder 16">
            <a:extLst>
              <a:ext uri="{FF2B5EF4-FFF2-40B4-BE49-F238E27FC236}">
                <a16:creationId xmlns:a16="http://schemas.microsoft.com/office/drawing/2014/main" id="{401EDA6A-750E-BD46-AFF2-0F79760942CC}"/>
              </a:ext>
            </a:extLst>
          </p:cNvPr>
          <p:cNvSpPr>
            <a:spLocks noGrp="1"/>
          </p:cNvSpPr>
          <p:nvPr>
            <p:ph type="body" sz="quarter" idx="10" hasCustomPrompt="1"/>
          </p:nvPr>
        </p:nvSpPr>
        <p:spPr>
          <a:xfrm>
            <a:off x="12114881" y="7670174"/>
            <a:ext cx="4966013" cy="421645"/>
          </a:xfrm>
        </p:spPr>
        <p:txBody>
          <a:bodyPr/>
          <a:lstStyle>
            <a:lvl1pPr marL="0" indent="0" algn="l">
              <a:lnSpc>
                <a:spcPts val="2850"/>
              </a:lnSpc>
              <a:buNone/>
              <a:defRPr sz="2400" b="1" i="0">
                <a:solidFill>
                  <a:schemeClr val="bg1"/>
                </a:solidFill>
                <a:latin typeface="Merriweather" panose="02000000000000000000" pitchFamily="2" charset="77"/>
                <a:ea typeface="Fira Sans" panose="020B0503050000020004" pitchFamily="34" charset="0"/>
                <a:cs typeface="Merriweather" panose="02000000000000000000" pitchFamily="2" charset="77"/>
              </a:defRPr>
            </a:lvl1pPr>
          </a:lstStyle>
          <a:p>
            <a:pPr lvl="0"/>
            <a:r>
              <a:rPr lang="en-GB" dirty="0"/>
              <a:t>Stay in touch</a:t>
            </a:r>
          </a:p>
        </p:txBody>
      </p:sp>
      <p:pic>
        <p:nvPicPr>
          <p:cNvPr id="21" name="Picture 20">
            <a:extLst>
              <a:ext uri="{FF2B5EF4-FFF2-40B4-BE49-F238E27FC236}">
                <a16:creationId xmlns:a16="http://schemas.microsoft.com/office/drawing/2014/main" id="{E0E9EB5B-6702-9045-9809-8502D33481AA}"/>
              </a:ext>
            </a:extLst>
          </p:cNvPr>
          <p:cNvPicPr>
            <a:picLocks noChangeAspect="1"/>
          </p:cNvPicPr>
          <p:nvPr userDrawn="1"/>
        </p:nvPicPr>
        <p:blipFill>
          <a:blip r:embed="rId3"/>
          <a:stretch>
            <a:fillRect/>
          </a:stretch>
        </p:blipFill>
        <p:spPr>
          <a:xfrm>
            <a:off x="2659566" y="5003223"/>
            <a:ext cx="2568090" cy="4246713"/>
          </a:xfrm>
          <a:prstGeom prst="rect">
            <a:avLst/>
          </a:prstGeom>
        </p:spPr>
      </p:pic>
      <p:sp>
        <p:nvSpPr>
          <p:cNvPr id="18" name="Text Placeholder 6">
            <a:extLst>
              <a:ext uri="{FF2B5EF4-FFF2-40B4-BE49-F238E27FC236}">
                <a16:creationId xmlns:a16="http://schemas.microsoft.com/office/drawing/2014/main" id="{15B23B9F-188F-1B4A-AA28-BEF96B9FAE24}"/>
              </a:ext>
            </a:extLst>
          </p:cNvPr>
          <p:cNvSpPr>
            <a:spLocks noGrp="1"/>
          </p:cNvSpPr>
          <p:nvPr>
            <p:ph type="body" sz="quarter" idx="13" hasCustomPrompt="1"/>
          </p:nvPr>
        </p:nvSpPr>
        <p:spPr>
          <a:xfrm>
            <a:off x="12114881" y="9443845"/>
            <a:ext cx="2072553" cy="488201"/>
          </a:xfrm>
        </p:spPr>
        <p:txBody>
          <a:bodyPr/>
          <a:lstStyle>
            <a:lvl1pPr marL="0" indent="0">
              <a:buNone/>
              <a:defRPr sz="1500" b="0" i="0">
                <a:solidFill>
                  <a:srgbClr val="00A590"/>
                </a:solidFill>
                <a:latin typeface="Fira Sans Medium" panose="020B0503050000020004" pitchFamily="34" charset="0"/>
                <a:ea typeface="Fira Sans Medium" panose="020B0503050000020004" pitchFamily="34" charset="0"/>
              </a:defRPr>
            </a:lvl1pPr>
          </a:lstStyle>
          <a:p>
            <a:pPr lvl="0"/>
            <a:r>
              <a:rPr lang="en-GB" dirty="0"/>
              <a:t>© EMERALD THINKING</a:t>
            </a:r>
          </a:p>
        </p:txBody>
      </p:sp>
      <p:sp>
        <p:nvSpPr>
          <p:cNvPr id="19" name="Rectangle 18">
            <a:extLst>
              <a:ext uri="{FF2B5EF4-FFF2-40B4-BE49-F238E27FC236}">
                <a16:creationId xmlns:a16="http://schemas.microsoft.com/office/drawing/2014/main" id="{9BE9AE83-590C-9743-A8F6-8489D0DDA505}"/>
              </a:ext>
            </a:extLst>
          </p:cNvPr>
          <p:cNvSpPr/>
          <p:nvPr userDrawn="1"/>
        </p:nvSpPr>
        <p:spPr>
          <a:xfrm>
            <a:off x="14187434" y="9443844"/>
            <a:ext cx="2978430" cy="316804"/>
          </a:xfrm>
          <a:prstGeom prst="rect">
            <a:avLst/>
          </a:prstGeom>
        </p:spPr>
        <p:txBody>
          <a:bodyPr wrap="none" lIns="54000" tIns="54000" rIns="54000" bIns="54000">
            <a:spAutoFit/>
          </a:bodyPr>
          <a:lstStyle/>
          <a:p>
            <a:pPr>
              <a:lnSpc>
                <a:spcPct val="90000"/>
              </a:lnSpc>
            </a:pPr>
            <a:r>
              <a:rPr lang="en-GB" sz="1500" b="0" i="0" dirty="0">
                <a:solidFill>
                  <a:srgbClr val="FFFFFF"/>
                </a:solidFill>
                <a:latin typeface="Fira Sans Medium" panose="020B0503050000020004" pitchFamily="34" charset="0"/>
                <a:ea typeface="Fira Sans Medium" panose="020B0503050000020004" pitchFamily="34" charset="0"/>
              </a:rPr>
              <a:t>Turning Data into Human Insights</a:t>
            </a:r>
          </a:p>
        </p:txBody>
      </p:sp>
      <p:pic>
        <p:nvPicPr>
          <p:cNvPr id="11" name="Picture 10">
            <a:extLst>
              <a:ext uri="{FF2B5EF4-FFF2-40B4-BE49-F238E27FC236}">
                <a16:creationId xmlns:a16="http://schemas.microsoft.com/office/drawing/2014/main" id="{47BF14ED-6819-FC4A-AFA1-E2963041C10E}"/>
              </a:ext>
            </a:extLst>
          </p:cNvPr>
          <p:cNvPicPr>
            <a:picLocks noChangeAspect="1"/>
          </p:cNvPicPr>
          <p:nvPr userDrawn="1"/>
        </p:nvPicPr>
        <p:blipFill>
          <a:blip r:embed="rId4"/>
          <a:stretch>
            <a:fillRect/>
          </a:stretch>
        </p:blipFill>
        <p:spPr>
          <a:xfrm>
            <a:off x="12762250" y="8263649"/>
            <a:ext cx="526016" cy="530630"/>
          </a:xfrm>
          <a:prstGeom prst="rect">
            <a:avLst/>
          </a:prstGeom>
        </p:spPr>
      </p:pic>
      <p:pic>
        <p:nvPicPr>
          <p:cNvPr id="20" name="Picture 19">
            <a:extLst>
              <a:ext uri="{FF2B5EF4-FFF2-40B4-BE49-F238E27FC236}">
                <a16:creationId xmlns:a16="http://schemas.microsoft.com/office/drawing/2014/main" id="{B65F174A-4202-CC47-B440-2F6693536EDF}"/>
              </a:ext>
            </a:extLst>
          </p:cNvPr>
          <p:cNvPicPr>
            <a:picLocks noChangeAspect="1"/>
          </p:cNvPicPr>
          <p:nvPr userDrawn="1"/>
        </p:nvPicPr>
        <p:blipFill>
          <a:blip r:embed="rId5"/>
          <a:stretch>
            <a:fillRect/>
          </a:stretch>
        </p:blipFill>
        <p:spPr>
          <a:xfrm>
            <a:off x="12114881" y="8263649"/>
            <a:ext cx="526016" cy="530630"/>
          </a:xfrm>
          <a:prstGeom prst="rect">
            <a:avLst/>
          </a:prstGeom>
        </p:spPr>
      </p:pic>
    </p:spTree>
    <p:extLst>
      <p:ext uri="{BB962C8B-B14F-4D97-AF65-F5344CB8AC3E}">
        <p14:creationId xmlns:p14="http://schemas.microsoft.com/office/powerpoint/2010/main" val="122465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16" y="1489150"/>
            <a:ext cx="17041200" cy="410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1" name="Google Shape;11;p2"/>
          <p:cNvSpPr txBox="1">
            <a:spLocks noGrp="1"/>
          </p:cNvSpPr>
          <p:nvPr>
            <p:ph type="subTitle" idx="1"/>
          </p:nvPr>
        </p:nvSpPr>
        <p:spPr>
          <a:xfrm>
            <a:off x="623400" y="5668250"/>
            <a:ext cx="17041200" cy="1585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12" name="Google Shape;12;p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4140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5" name="Google Shape;15;p3"/>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1533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939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3" name="Google Shape;23;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4" name="Google Shape;24;p5"/>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827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519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Content - Text Pic 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7B857-1764-2C4F-8159-6302F7FA1C28}"/>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8" name="Picture Placeholder 7">
            <a:extLst>
              <a:ext uri="{FF2B5EF4-FFF2-40B4-BE49-F238E27FC236}">
                <a16:creationId xmlns:a16="http://schemas.microsoft.com/office/drawing/2014/main" id="{FE858BDB-8930-FB47-9FEA-735C53D28051}"/>
              </a:ext>
            </a:extLst>
          </p:cNvPr>
          <p:cNvSpPr>
            <a:spLocks noGrp="1"/>
          </p:cNvSpPr>
          <p:nvPr>
            <p:ph type="pic" sz="quarter" idx="10"/>
          </p:nvPr>
        </p:nvSpPr>
        <p:spPr>
          <a:xfrm>
            <a:off x="10188000" y="0"/>
            <a:ext cx="8100000" cy="654401"/>
          </a:xfrm>
        </p:spPr>
        <p:txBody>
          <a:bodyPr/>
          <a:lstStyle/>
          <a:p>
            <a:endParaRPr lang="en-GB" dirty="0"/>
          </a:p>
        </p:txBody>
      </p:sp>
      <p:sp>
        <p:nvSpPr>
          <p:cNvPr id="11" name="Text Placeholder 10">
            <a:extLst>
              <a:ext uri="{FF2B5EF4-FFF2-40B4-BE49-F238E27FC236}">
                <a16:creationId xmlns:a16="http://schemas.microsoft.com/office/drawing/2014/main" id="{2CC9048E-101D-B54E-8A69-F2EFB9E49AB0}"/>
              </a:ext>
            </a:extLst>
          </p:cNvPr>
          <p:cNvSpPr>
            <a:spLocks noGrp="1"/>
          </p:cNvSpPr>
          <p:nvPr>
            <p:ph type="body" sz="quarter" idx="11" hasCustomPrompt="1"/>
          </p:nvPr>
        </p:nvSpPr>
        <p:spPr>
          <a:xfrm>
            <a:off x="1080000" y="1080001"/>
            <a:ext cx="7020000" cy="1874928"/>
          </a:xfrm>
        </p:spPr>
        <p:txBody>
          <a:bodyPr/>
          <a:lstStyle>
            <a:lvl1pPr marL="0" indent="0">
              <a:lnSpc>
                <a:spcPts val="4800"/>
              </a:lnSpc>
              <a:buNone/>
              <a:defRPr sz="3750" b="1" i="0">
                <a:solidFill>
                  <a:srgbClr val="12326E"/>
                </a:solidFill>
                <a:latin typeface="Merriweather" panose="02000000000000000000" pitchFamily="2" charset="77"/>
                <a:cs typeface="Merriweather" panose="02000000000000000000" pitchFamily="2" charset="77"/>
              </a:defRPr>
            </a:lvl1pPr>
          </a:lstStyle>
          <a:p>
            <a:pPr lvl="0"/>
            <a:r>
              <a:rPr lang="en-GB" dirty="0"/>
              <a:t>Intro Text Merriweather Lorem ipsum dolor sit amet, consectetuer adipiscing elit. </a:t>
            </a:r>
          </a:p>
        </p:txBody>
      </p:sp>
      <p:sp>
        <p:nvSpPr>
          <p:cNvPr id="13" name="Text Placeholder 12">
            <a:extLst>
              <a:ext uri="{FF2B5EF4-FFF2-40B4-BE49-F238E27FC236}">
                <a16:creationId xmlns:a16="http://schemas.microsoft.com/office/drawing/2014/main" id="{1BC24686-D321-3347-A649-3EA8E15687BE}"/>
              </a:ext>
            </a:extLst>
          </p:cNvPr>
          <p:cNvSpPr>
            <a:spLocks noGrp="1"/>
          </p:cNvSpPr>
          <p:nvPr>
            <p:ph type="body" sz="quarter" idx="12" hasCustomPrompt="1"/>
          </p:nvPr>
        </p:nvSpPr>
        <p:spPr>
          <a:xfrm>
            <a:off x="1081088" y="4698000"/>
            <a:ext cx="7020000" cy="446652"/>
          </a:xfrm>
        </p:spPr>
        <p:txBody>
          <a:bodyPr/>
          <a:lstStyle>
            <a:lvl1pPr marL="0" indent="0">
              <a:buNone/>
              <a:defRPr sz="2700" b="1" i="0">
                <a:solidFill>
                  <a:srgbClr val="00A590"/>
                </a:solidFill>
                <a:latin typeface="Merriweather" panose="02000000000000000000" pitchFamily="2" charset="77"/>
                <a:cs typeface="Merriweather" panose="02000000000000000000" pitchFamily="2" charset="77"/>
              </a:defRPr>
            </a:lvl1pPr>
          </a:lstStyle>
          <a:p>
            <a:pPr lvl="0"/>
            <a:r>
              <a:rPr lang="en-GB" dirty="0"/>
              <a:t>Subhead Text Merriweather</a:t>
            </a:r>
          </a:p>
        </p:txBody>
      </p:sp>
      <p:sp>
        <p:nvSpPr>
          <p:cNvPr id="5" name="Text Placeholder 4">
            <a:extLst>
              <a:ext uri="{FF2B5EF4-FFF2-40B4-BE49-F238E27FC236}">
                <a16:creationId xmlns:a16="http://schemas.microsoft.com/office/drawing/2014/main" id="{1DBA5EE7-8CDC-F44E-AD1C-1C6C7F9D78A9}"/>
              </a:ext>
            </a:extLst>
          </p:cNvPr>
          <p:cNvSpPr>
            <a:spLocks noGrp="1"/>
          </p:cNvSpPr>
          <p:nvPr>
            <p:ph type="body" sz="quarter" idx="15" hasCustomPrompt="1"/>
          </p:nvPr>
        </p:nvSpPr>
        <p:spPr>
          <a:xfrm>
            <a:off x="1080000" y="5400001"/>
            <a:ext cx="7019925" cy="1570994"/>
          </a:xfrm>
        </p:spPr>
        <p:txBody>
          <a:bodyPr/>
          <a:lstStyle>
            <a:lvl1pPr marL="0" indent="0">
              <a:lnSpc>
                <a:spcPts val="2850"/>
              </a:lnSpc>
              <a:buNone/>
              <a:defRPr sz="2400">
                <a:solidFill>
                  <a:srgbClr val="12326E"/>
                </a:solidFill>
              </a:defRPr>
            </a:lvl1pPr>
          </a:lstStyle>
          <a:p>
            <a:pPr lvl="0"/>
            <a:r>
              <a:rPr lang="en-GB" dirty="0"/>
              <a:t>Body Text </a:t>
            </a:r>
            <a:r>
              <a:rPr lang="en-GB" dirty="0" err="1"/>
              <a:t>Fira</a:t>
            </a:r>
            <a:r>
              <a:rPr lang="en-GB" dirty="0"/>
              <a:t> </a:t>
            </a:r>
            <a:r>
              <a:rPr lang="en-GB" dirty="0" err="1"/>
              <a:t>SansLorem</a:t>
            </a:r>
            <a:r>
              <a:rPr lang="en-GB" dirty="0"/>
              <a:t> ipsum dolor sit amet, consectetuer adipiscing elit. Maecenas porttitor congue massa. Fusce posuere, magna sed pulvinar ultricies, purus lectus </a:t>
            </a:r>
            <a:r>
              <a:rPr lang="en-GB" dirty="0" err="1"/>
              <a:t>malesuada</a:t>
            </a:r>
            <a:r>
              <a:rPr lang="en-GB" dirty="0"/>
              <a:t> libero.</a:t>
            </a:r>
          </a:p>
        </p:txBody>
      </p:sp>
      <p:sp>
        <p:nvSpPr>
          <p:cNvPr id="7" name="Text Placeholder 6">
            <a:extLst>
              <a:ext uri="{FF2B5EF4-FFF2-40B4-BE49-F238E27FC236}">
                <a16:creationId xmlns:a16="http://schemas.microsoft.com/office/drawing/2014/main" id="{01DEE89C-2D1B-A141-8109-7B28BB2CD2C3}"/>
              </a:ext>
            </a:extLst>
          </p:cNvPr>
          <p:cNvSpPr>
            <a:spLocks noGrp="1"/>
          </p:cNvSpPr>
          <p:nvPr>
            <p:ph type="body" sz="quarter" idx="16" hasCustomPrompt="1"/>
          </p:nvPr>
        </p:nvSpPr>
        <p:spPr>
          <a:xfrm>
            <a:off x="1080000" y="7290001"/>
            <a:ext cx="7020000" cy="1590230"/>
          </a:xfrm>
        </p:spPr>
        <p:txBody>
          <a:bodyPr/>
          <a:lstStyle>
            <a:lvl1pPr marL="428625" indent="-428625">
              <a:lnSpc>
                <a:spcPts val="2850"/>
              </a:lnSpc>
              <a:buFont typeface="Arial" panose="020B0604020202020204" pitchFamily="34" charset="0"/>
              <a:buChar char="•"/>
              <a:defRPr sz="2400">
                <a:solidFill>
                  <a:srgbClr val="12326E"/>
                </a:solidFill>
              </a:defRPr>
            </a:lvl1pPr>
          </a:lstStyle>
          <a:p>
            <a:pPr lvl="0"/>
            <a:r>
              <a:rPr lang="en-GB" dirty="0"/>
              <a:t>Body Text Bullet Point Style</a:t>
            </a:r>
          </a:p>
          <a:p>
            <a:pPr lvl="0"/>
            <a:r>
              <a:rPr lang="en-GB" dirty="0"/>
              <a:t>Another point</a:t>
            </a:r>
          </a:p>
          <a:p>
            <a:pPr lvl="0"/>
            <a:r>
              <a:rPr lang="en-GB" dirty="0"/>
              <a:t>Another point</a:t>
            </a:r>
          </a:p>
        </p:txBody>
      </p:sp>
    </p:spTree>
    <p:extLst>
      <p:ext uri="{BB962C8B-B14F-4D97-AF65-F5344CB8AC3E}">
        <p14:creationId xmlns:p14="http://schemas.microsoft.com/office/powerpoint/2010/main" val="110717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30" name="Google Shape;30;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rmAutofit/>
          </a:bodyPr>
          <a:lstStyle>
            <a:lvl1pPr marL="914400" lvl="0" indent="-609600">
              <a:spcBef>
                <a:spcPts val="0"/>
              </a:spcBef>
              <a:spcAft>
                <a:spcPts val="0"/>
              </a:spcAft>
              <a:buSzPts val="1200"/>
              <a:buChar char="●"/>
              <a:defRPr sz="24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31" name="Google Shape;31;p7"/>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52692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0" y="900300"/>
            <a:ext cx="12735600" cy="81816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
        <p:nvSpPr>
          <p:cNvPr id="34" name="Google Shape;34;p8"/>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4615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 name="Google Shape;37;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38" name="Google Shape;38;p9"/>
          <p:cNvSpPr txBox="1">
            <a:spLocks noGrp="1"/>
          </p:cNvSpPr>
          <p:nvPr>
            <p:ph type="subTitle" idx="1"/>
          </p:nvPr>
        </p:nvSpPr>
        <p:spPr>
          <a:xfrm>
            <a:off x="531000" y="5606150"/>
            <a:ext cx="8090400" cy="2470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39" name="Google Shape;39;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3227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461150"/>
            <a:ext cx="11997600" cy="1210200"/>
          </a:xfrm>
          <a:prstGeom prst="rect">
            <a:avLst/>
          </a:prstGeom>
        </p:spPr>
        <p:txBody>
          <a:bodyPr spcFirstLastPara="1" wrap="square" lIns="91425" tIns="91425" rIns="91425" bIns="91425" anchor="ctr" anchorCtr="0">
            <a:normAutofit/>
          </a:bodyPr>
          <a:lstStyle>
            <a:lvl1pPr marL="914400" lvl="0" indent="-4572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69397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46" name="Google Shape;46;p11"/>
          <p:cNvSpPr txBox="1">
            <a:spLocks noGrp="1"/>
          </p:cNvSpPr>
          <p:nvPr>
            <p:ph type="body" idx="1"/>
          </p:nvPr>
        </p:nvSpPr>
        <p:spPr>
          <a:xfrm>
            <a:off x="623400" y="6304450"/>
            <a:ext cx="17041200" cy="2601600"/>
          </a:xfrm>
          <a:prstGeom prst="rect">
            <a:avLst/>
          </a:prstGeom>
        </p:spPr>
        <p:txBody>
          <a:bodyPr spcFirstLastPara="1" wrap="square" lIns="91425" tIns="91425" rIns="91425" bIns="91425" anchor="t" anchorCtr="0">
            <a:normAutofit/>
          </a:bodyPr>
          <a:lstStyle>
            <a:lvl1pPr marL="914400" lvl="0" indent="-685800" algn="ctr">
              <a:spcBef>
                <a:spcPts val="0"/>
              </a:spcBef>
              <a:spcAft>
                <a:spcPts val="0"/>
              </a:spcAft>
              <a:buSzPts val="1800"/>
              <a:buChar char="●"/>
              <a:defRPr/>
            </a:lvl1pPr>
            <a:lvl2pPr marL="1828800" lvl="1" indent="-635000" algn="ctr">
              <a:spcBef>
                <a:spcPts val="0"/>
              </a:spcBef>
              <a:spcAft>
                <a:spcPts val="0"/>
              </a:spcAft>
              <a:buSzPts val="1400"/>
              <a:buChar char="○"/>
              <a:defRPr/>
            </a:lvl2pPr>
            <a:lvl3pPr marL="2743200" lvl="2" indent="-635000" algn="ctr">
              <a:spcBef>
                <a:spcPts val="0"/>
              </a:spcBef>
              <a:spcAft>
                <a:spcPts val="0"/>
              </a:spcAft>
              <a:buSzPts val="1400"/>
              <a:buChar char="■"/>
              <a:defRPr/>
            </a:lvl3pPr>
            <a:lvl4pPr marL="3657600" lvl="3" indent="-635000" algn="ctr">
              <a:spcBef>
                <a:spcPts val="0"/>
              </a:spcBef>
              <a:spcAft>
                <a:spcPts val="0"/>
              </a:spcAft>
              <a:buSzPts val="1400"/>
              <a:buChar char="●"/>
              <a:defRPr/>
            </a:lvl4pPr>
            <a:lvl5pPr marL="4572000" lvl="4" indent="-635000" algn="ctr">
              <a:spcBef>
                <a:spcPts val="0"/>
              </a:spcBef>
              <a:spcAft>
                <a:spcPts val="0"/>
              </a:spcAft>
              <a:buSzPts val="1400"/>
              <a:buChar char="○"/>
              <a:defRPr/>
            </a:lvl5pPr>
            <a:lvl6pPr marL="5486400" lvl="5" indent="-635000" algn="ctr">
              <a:spcBef>
                <a:spcPts val="0"/>
              </a:spcBef>
              <a:spcAft>
                <a:spcPts val="0"/>
              </a:spcAft>
              <a:buSzPts val="1400"/>
              <a:buChar char="■"/>
              <a:defRPr/>
            </a:lvl6pPr>
            <a:lvl7pPr marL="6400800" lvl="6" indent="-635000" algn="ctr">
              <a:spcBef>
                <a:spcPts val="0"/>
              </a:spcBef>
              <a:spcAft>
                <a:spcPts val="0"/>
              </a:spcAft>
              <a:buSzPts val="1400"/>
              <a:buChar char="●"/>
              <a:defRPr/>
            </a:lvl7pPr>
            <a:lvl8pPr marL="7315200" lvl="7" indent="-635000" algn="ctr">
              <a:spcBef>
                <a:spcPts val="0"/>
              </a:spcBef>
              <a:spcAft>
                <a:spcPts val="0"/>
              </a:spcAft>
              <a:buSzPts val="1400"/>
              <a:buChar char="○"/>
              <a:defRPr/>
            </a:lvl8pPr>
            <a:lvl9pPr marL="8229600" lvl="8" indent="-6350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9007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3900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16" y="1489150"/>
            <a:ext cx="17041200" cy="410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1" name="Google Shape;11;p2"/>
          <p:cNvSpPr txBox="1">
            <a:spLocks noGrp="1"/>
          </p:cNvSpPr>
          <p:nvPr>
            <p:ph type="subTitle" idx="1"/>
          </p:nvPr>
        </p:nvSpPr>
        <p:spPr>
          <a:xfrm>
            <a:off x="623400" y="5668250"/>
            <a:ext cx="17041200" cy="1585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12" name="Google Shape;12;p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2970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5" name="Google Shape;15;p3"/>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24588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1684800" y="3280850"/>
            <a:ext cx="17041200" cy="6832800"/>
          </a:xfrm>
          <a:prstGeom prst="rect">
            <a:avLst/>
          </a:prstGeom>
        </p:spPr>
        <p:txBody>
          <a:bodyPr spcFirstLastPara="1" wrap="square" lIns="91425" tIns="91425" rIns="91425" bIns="91425" anchor="t"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45293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3" name="Google Shape;23;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4" name="Google Shape;24;p5"/>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004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Content - Text Pic Lef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2FE32-CBE2-DA48-B136-F36CBE3517DE}"/>
              </a:ext>
            </a:extLst>
          </p:cNvPr>
          <p:cNvPicPr>
            <a:picLocks noChangeAspect="1"/>
          </p:cNvPicPr>
          <p:nvPr userDrawn="1"/>
        </p:nvPicPr>
        <p:blipFill>
          <a:blip r:embed="rId2"/>
          <a:stretch>
            <a:fillRect/>
          </a:stretch>
        </p:blipFill>
        <p:spPr>
          <a:xfrm>
            <a:off x="16863135" y="8549753"/>
            <a:ext cx="734874" cy="1113795"/>
          </a:xfrm>
          <a:prstGeom prst="rect">
            <a:avLst/>
          </a:prstGeom>
        </p:spPr>
      </p:pic>
      <p:sp>
        <p:nvSpPr>
          <p:cNvPr id="8" name="Picture Placeholder 7">
            <a:extLst>
              <a:ext uri="{FF2B5EF4-FFF2-40B4-BE49-F238E27FC236}">
                <a16:creationId xmlns:a16="http://schemas.microsoft.com/office/drawing/2014/main" id="{FE858BDB-8930-FB47-9FEA-735C53D28051}"/>
              </a:ext>
            </a:extLst>
          </p:cNvPr>
          <p:cNvSpPr>
            <a:spLocks noGrp="1"/>
          </p:cNvSpPr>
          <p:nvPr>
            <p:ph type="pic" sz="quarter" idx="10"/>
          </p:nvPr>
        </p:nvSpPr>
        <p:spPr>
          <a:xfrm>
            <a:off x="0" y="0"/>
            <a:ext cx="8100000" cy="654401"/>
          </a:xfrm>
        </p:spPr>
        <p:txBody>
          <a:bodyPr/>
          <a:lstStyle/>
          <a:p>
            <a:endParaRPr lang="en-GB" dirty="0"/>
          </a:p>
        </p:txBody>
      </p:sp>
      <p:sp>
        <p:nvSpPr>
          <p:cNvPr id="11" name="Text Placeholder 10">
            <a:extLst>
              <a:ext uri="{FF2B5EF4-FFF2-40B4-BE49-F238E27FC236}">
                <a16:creationId xmlns:a16="http://schemas.microsoft.com/office/drawing/2014/main" id="{2CC9048E-101D-B54E-8A69-F2EFB9E49AB0}"/>
              </a:ext>
            </a:extLst>
          </p:cNvPr>
          <p:cNvSpPr>
            <a:spLocks noGrp="1"/>
          </p:cNvSpPr>
          <p:nvPr>
            <p:ph type="body" sz="quarter" idx="11" hasCustomPrompt="1"/>
          </p:nvPr>
        </p:nvSpPr>
        <p:spPr>
          <a:xfrm>
            <a:off x="9180000" y="1080001"/>
            <a:ext cx="7020000" cy="1874928"/>
          </a:xfrm>
        </p:spPr>
        <p:txBody>
          <a:bodyPr/>
          <a:lstStyle>
            <a:lvl1pPr marL="0" indent="0">
              <a:lnSpc>
                <a:spcPts val="4800"/>
              </a:lnSpc>
              <a:buNone/>
              <a:defRPr sz="3750" b="1" i="0">
                <a:solidFill>
                  <a:srgbClr val="12326E"/>
                </a:solidFill>
                <a:latin typeface="Merriweather" panose="02000000000000000000" pitchFamily="2" charset="77"/>
                <a:cs typeface="Merriweather" panose="02000000000000000000" pitchFamily="2" charset="77"/>
              </a:defRPr>
            </a:lvl1pPr>
          </a:lstStyle>
          <a:p>
            <a:pPr lvl="0"/>
            <a:r>
              <a:rPr lang="en-GB" dirty="0"/>
              <a:t>Intro Text Merriweather Lorem ipsum dolor sit amet, consectetuer adipiscing elit. </a:t>
            </a:r>
          </a:p>
        </p:txBody>
      </p:sp>
      <p:sp>
        <p:nvSpPr>
          <p:cNvPr id="13" name="Text Placeholder 12">
            <a:extLst>
              <a:ext uri="{FF2B5EF4-FFF2-40B4-BE49-F238E27FC236}">
                <a16:creationId xmlns:a16="http://schemas.microsoft.com/office/drawing/2014/main" id="{1BC24686-D321-3347-A649-3EA8E15687BE}"/>
              </a:ext>
            </a:extLst>
          </p:cNvPr>
          <p:cNvSpPr>
            <a:spLocks noGrp="1"/>
          </p:cNvSpPr>
          <p:nvPr>
            <p:ph type="body" sz="quarter" idx="12" hasCustomPrompt="1"/>
          </p:nvPr>
        </p:nvSpPr>
        <p:spPr>
          <a:xfrm>
            <a:off x="9180000" y="4698000"/>
            <a:ext cx="7020000" cy="446652"/>
          </a:xfrm>
        </p:spPr>
        <p:txBody>
          <a:bodyPr/>
          <a:lstStyle>
            <a:lvl1pPr marL="0" indent="0">
              <a:buNone/>
              <a:defRPr sz="2700" b="1" i="0">
                <a:solidFill>
                  <a:srgbClr val="00A590"/>
                </a:solidFill>
                <a:latin typeface="Merriweather" panose="02000000000000000000" pitchFamily="2" charset="77"/>
                <a:cs typeface="Merriweather" panose="02000000000000000000" pitchFamily="2" charset="77"/>
              </a:defRPr>
            </a:lvl1pPr>
          </a:lstStyle>
          <a:p>
            <a:pPr lvl="0"/>
            <a:r>
              <a:rPr lang="en-GB" dirty="0"/>
              <a:t>Subhead Text Merriweather</a:t>
            </a:r>
          </a:p>
        </p:txBody>
      </p:sp>
      <p:sp>
        <p:nvSpPr>
          <p:cNvPr id="9" name="Text Placeholder 4">
            <a:extLst>
              <a:ext uri="{FF2B5EF4-FFF2-40B4-BE49-F238E27FC236}">
                <a16:creationId xmlns:a16="http://schemas.microsoft.com/office/drawing/2014/main" id="{4289701A-8DB9-994F-B33F-87F191F56960}"/>
              </a:ext>
            </a:extLst>
          </p:cNvPr>
          <p:cNvSpPr>
            <a:spLocks noGrp="1"/>
          </p:cNvSpPr>
          <p:nvPr>
            <p:ph type="body" sz="quarter" idx="15" hasCustomPrompt="1"/>
          </p:nvPr>
        </p:nvSpPr>
        <p:spPr>
          <a:xfrm>
            <a:off x="9144000" y="5400001"/>
            <a:ext cx="7019925" cy="1570994"/>
          </a:xfrm>
        </p:spPr>
        <p:txBody>
          <a:bodyPr/>
          <a:lstStyle>
            <a:lvl1pPr marL="0" indent="0">
              <a:lnSpc>
                <a:spcPts val="2850"/>
              </a:lnSpc>
              <a:buNone/>
              <a:defRPr sz="2400">
                <a:solidFill>
                  <a:srgbClr val="12326E"/>
                </a:solidFill>
              </a:defRPr>
            </a:lvl1pPr>
          </a:lstStyle>
          <a:p>
            <a:pPr lvl="0"/>
            <a:r>
              <a:rPr lang="en-GB" dirty="0"/>
              <a:t>Body Text </a:t>
            </a:r>
            <a:r>
              <a:rPr lang="en-GB" dirty="0" err="1"/>
              <a:t>Fira</a:t>
            </a:r>
            <a:r>
              <a:rPr lang="en-GB" dirty="0"/>
              <a:t> </a:t>
            </a:r>
            <a:r>
              <a:rPr lang="en-GB" dirty="0" err="1"/>
              <a:t>SansLorem</a:t>
            </a:r>
            <a:r>
              <a:rPr lang="en-GB" dirty="0"/>
              <a:t> ipsum dolor sit amet, consectetuer adipiscing elit. Maecenas porttitor congue massa. Fusce posuere, magna sed pulvinar ultricies, purus lectus </a:t>
            </a:r>
            <a:r>
              <a:rPr lang="en-GB" dirty="0" err="1"/>
              <a:t>malesuada</a:t>
            </a:r>
            <a:r>
              <a:rPr lang="en-GB" dirty="0"/>
              <a:t> libero.</a:t>
            </a:r>
          </a:p>
        </p:txBody>
      </p:sp>
      <p:sp>
        <p:nvSpPr>
          <p:cNvPr id="10" name="Text Placeholder 6">
            <a:extLst>
              <a:ext uri="{FF2B5EF4-FFF2-40B4-BE49-F238E27FC236}">
                <a16:creationId xmlns:a16="http://schemas.microsoft.com/office/drawing/2014/main" id="{A0376C34-DAE6-904A-B546-3A4BCCCB752E}"/>
              </a:ext>
            </a:extLst>
          </p:cNvPr>
          <p:cNvSpPr>
            <a:spLocks noGrp="1"/>
          </p:cNvSpPr>
          <p:nvPr>
            <p:ph type="body" sz="quarter" idx="16" hasCustomPrompt="1"/>
          </p:nvPr>
        </p:nvSpPr>
        <p:spPr>
          <a:xfrm>
            <a:off x="9144000" y="7290001"/>
            <a:ext cx="7020000" cy="1590230"/>
          </a:xfrm>
        </p:spPr>
        <p:txBody>
          <a:bodyPr/>
          <a:lstStyle>
            <a:lvl1pPr marL="428625" indent="-428625">
              <a:lnSpc>
                <a:spcPts val="2850"/>
              </a:lnSpc>
              <a:buFont typeface="Arial" panose="020B0604020202020204" pitchFamily="34" charset="0"/>
              <a:buChar char="•"/>
              <a:defRPr sz="2400">
                <a:solidFill>
                  <a:srgbClr val="12326E"/>
                </a:solidFill>
              </a:defRPr>
            </a:lvl1pPr>
          </a:lstStyle>
          <a:p>
            <a:pPr lvl="0"/>
            <a:r>
              <a:rPr lang="en-GB" dirty="0"/>
              <a:t>Body Text Bullet Point Style</a:t>
            </a:r>
          </a:p>
          <a:p>
            <a:pPr lvl="0"/>
            <a:r>
              <a:rPr lang="en-GB" dirty="0"/>
              <a:t>Another point</a:t>
            </a:r>
          </a:p>
          <a:p>
            <a:pPr lvl="0"/>
            <a:r>
              <a:rPr lang="en-GB" dirty="0"/>
              <a:t>Another point</a:t>
            </a:r>
          </a:p>
        </p:txBody>
      </p:sp>
    </p:spTree>
    <p:extLst>
      <p:ext uri="{BB962C8B-B14F-4D97-AF65-F5344CB8AC3E}">
        <p14:creationId xmlns:p14="http://schemas.microsoft.com/office/powerpoint/2010/main" val="2188721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80821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30" name="Google Shape;30;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rmAutofit/>
          </a:bodyPr>
          <a:lstStyle>
            <a:lvl1pPr marL="914400" lvl="0" indent="-609600">
              <a:spcBef>
                <a:spcPts val="0"/>
              </a:spcBef>
              <a:spcAft>
                <a:spcPts val="0"/>
              </a:spcAft>
              <a:buSzPts val="1200"/>
              <a:buChar char="●"/>
              <a:defRPr sz="24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31" name="Google Shape;31;p7"/>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0799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0" y="900300"/>
            <a:ext cx="12735600" cy="81816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
        <p:nvSpPr>
          <p:cNvPr id="34" name="Google Shape;34;p8"/>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90180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 name="Google Shape;37;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38" name="Google Shape;38;p9"/>
          <p:cNvSpPr txBox="1">
            <a:spLocks noGrp="1"/>
          </p:cNvSpPr>
          <p:nvPr>
            <p:ph type="subTitle" idx="1"/>
          </p:nvPr>
        </p:nvSpPr>
        <p:spPr>
          <a:xfrm>
            <a:off x="531000" y="5606150"/>
            <a:ext cx="8090400" cy="2470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39" name="Google Shape;39;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34113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461150"/>
            <a:ext cx="11997600" cy="1210200"/>
          </a:xfrm>
          <a:prstGeom prst="rect">
            <a:avLst/>
          </a:prstGeom>
        </p:spPr>
        <p:txBody>
          <a:bodyPr spcFirstLastPara="1" wrap="square" lIns="91425" tIns="91425" rIns="91425" bIns="91425" anchor="ctr" anchorCtr="0">
            <a:normAutofit/>
          </a:bodyPr>
          <a:lstStyle>
            <a:lvl1pPr marL="914400" lvl="0" indent="-4572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5837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46" name="Google Shape;46;p11"/>
          <p:cNvSpPr txBox="1">
            <a:spLocks noGrp="1"/>
          </p:cNvSpPr>
          <p:nvPr>
            <p:ph type="body" idx="1"/>
          </p:nvPr>
        </p:nvSpPr>
        <p:spPr>
          <a:xfrm>
            <a:off x="623400" y="6304450"/>
            <a:ext cx="17041200" cy="2601600"/>
          </a:xfrm>
          <a:prstGeom prst="rect">
            <a:avLst/>
          </a:prstGeom>
        </p:spPr>
        <p:txBody>
          <a:bodyPr spcFirstLastPara="1" wrap="square" lIns="91425" tIns="91425" rIns="91425" bIns="91425" anchor="t" anchorCtr="0">
            <a:normAutofit/>
          </a:bodyPr>
          <a:lstStyle>
            <a:lvl1pPr marL="914400" lvl="0" indent="-685800" algn="ctr">
              <a:spcBef>
                <a:spcPts val="0"/>
              </a:spcBef>
              <a:spcAft>
                <a:spcPts val="0"/>
              </a:spcAft>
              <a:buSzPts val="1800"/>
              <a:buChar char="●"/>
              <a:defRPr/>
            </a:lvl1pPr>
            <a:lvl2pPr marL="1828800" lvl="1" indent="-635000" algn="ctr">
              <a:spcBef>
                <a:spcPts val="0"/>
              </a:spcBef>
              <a:spcAft>
                <a:spcPts val="0"/>
              </a:spcAft>
              <a:buSzPts val="1400"/>
              <a:buChar char="○"/>
              <a:defRPr/>
            </a:lvl2pPr>
            <a:lvl3pPr marL="2743200" lvl="2" indent="-635000" algn="ctr">
              <a:spcBef>
                <a:spcPts val="0"/>
              </a:spcBef>
              <a:spcAft>
                <a:spcPts val="0"/>
              </a:spcAft>
              <a:buSzPts val="1400"/>
              <a:buChar char="■"/>
              <a:defRPr/>
            </a:lvl3pPr>
            <a:lvl4pPr marL="3657600" lvl="3" indent="-635000" algn="ctr">
              <a:spcBef>
                <a:spcPts val="0"/>
              </a:spcBef>
              <a:spcAft>
                <a:spcPts val="0"/>
              </a:spcAft>
              <a:buSzPts val="1400"/>
              <a:buChar char="●"/>
              <a:defRPr/>
            </a:lvl4pPr>
            <a:lvl5pPr marL="4572000" lvl="4" indent="-635000" algn="ctr">
              <a:spcBef>
                <a:spcPts val="0"/>
              </a:spcBef>
              <a:spcAft>
                <a:spcPts val="0"/>
              </a:spcAft>
              <a:buSzPts val="1400"/>
              <a:buChar char="○"/>
              <a:defRPr/>
            </a:lvl5pPr>
            <a:lvl6pPr marL="5486400" lvl="5" indent="-635000" algn="ctr">
              <a:spcBef>
                <a:spcPts val="0"/>
              </a:spcBef>
              <a:spcAft>
                <a:spcPts val="0"/>
              </a:spcAft>
              <a:buSzPts val="1400"/>
              <a:buChar char="■"/>
              <a:defRPr/>
            </a:lvl6pPr>
            <a:lvl7pPr marL="6400800" lvl="6" indent="-635000" algn="ctr">
              <a:spcBef>
                <a:spcPts val="0"/>
              </a:spcBef>
              <a:spcAft>
                <a:spcPts val="0"/>
              </a:spcAft>
              <a:buSzPts val="1400"/>
              <a:buChar char="●"/>
              <a:defRPr/>
            </a:lvl7pPr>
            <a:lvl8pPr marL="7315200" lvl="7" indent="-635000" algn="ctr">
              <a:spcBef>
                <a:spcPts val="0"/>
              </a:spcBef>
              <a:spcAft>
                <a:spcPts val="0"/>
              </a:spcAft>
              <a:buSzPts val="1400"/>
              <a:buChar char="○"/>
              <a:defRPr/>
            </a:lvl8pPr>
            <a:lvl9pPr marL="8229600" lvl="8" indent="-6350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5426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133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Content - Text Pic Top Quot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9F2D07-A8A8-8B47-AA81-A6EB62F8D856}"/>
              </a:ext>
            </a:extLst>
          </p:cNvPr>
          <p:cNvPicPr>
            <a:picLocks noChangeAspect="1"/>
          </p:cNvPicPr>
          <p:nvPr userDrawn="1"/>
        </p:nvPicPr>
        <p:blipFill>
          <a:blip r:embed="rId2"/>
          <a:stretch>
            <a:fillRect/>
          </a:stretch>
        </p:blipFill>
        <p:spPr>
          <a:xfrm>
            <a:off x="16863134" y="8550235"/>
            <a:ext cx="734874" cy="1113314"/>
          </a:xfrm>
          <a:prstGeom prst="rect">
            <a:avLst/>
          </a:prstGeom>
        </p:spPr>
      </p:pic>
      <p:sp>
        <p:nvSpPr>
          <p:cNvPr id="8" name="Picture Placeholder 7">
            <a:extLst>
              <a:ext uri="{FF2B5EF4-FFF2-40B4-BE49-F238E27FC236}">
                <a16:creationId xmlns:a16="http://schemas.microsoft.com/office/drawing/2014/main" id="{FE858BDB-8930-FB47-9FEA-735C53D28051}"/>
              </a:ext>
            </a:extLst>
          </p:cNvPr>
          <p:cNvSpPr>
            <a:spLocks noGrp="1"/>
          </p:cNvSpPr>
          <p:nvPr>
            <p:ph type="pic" sz="quarter" idx="10"/>
          </p:nvPr>
        </p:nvSpPr>
        <p:spPr>
          <a:xfrm>
            <a:off x="0" y="0"/>
            <a:ext cx="18288000" cy="654401"/>
          </a:xfrm>
        </p:spPr>
        <p:txBody>
          <a:bodyPr/>
          <a:lstStyle/>
          <a:p>
            <a:endParaRPr lang="en-GB" dirty="0"/>
          </a:p>
        </p:txBody>
      </p:sp>
      <p:sp>
        <p:nvSpPr>
          <p:cNvPr id="13" name="Text Placeholder 12">
            <a:extLst>
              <a:ext uri="{FF2B5EF4-FFF2-40B4-BE49-F238E27FC236}">
                <a16:creationId xmlns:a16="http://schemas.microsoft.com/office/drawing/2014/main" id="{1BC24686-D321-3347-A649-3EA8E15687BE}"/>
              </a:ext>
            </a:extLst>
          </p:cNvPr>
          <p:cNvSpPr>
            <a:spLocks noGrp="1"/>
          </p:cNvSpPr>
          <p:nvPr>
            <p:ph type="body" sz="quarter" idx="12" hasCustomPrompt="1"/>
          </p:nvPr>
        </p:nvSpPr>
        <p:spPr>
          <a:xfrm>
            <a:off x="1081087" y="5400000"/>
            <a:ext cx="8098632" cy="446652"/>
          </a:xfrm>
        </p:spPr>
        <p:txBody>
          <a:bodyPr/>
          <a:lstStyle>
            <a:lvl1pPr marL="0" indent="0">
              <a:buNone/>
              <a:defRPr sz="2700" b="1" i="0">
                <a:solidFill>
                  <a:srgbClr val="00A590"/>
                </a:solidFill>
                <a:latin typeface="Merriweather" panose="02000000000000000000" pitchFamily="2" charset="77"/>
                <a:cs typeface="Merriweather" panose="02000000000000000000" pitchFamily="2" charset="77"/>
              </a:defRPr>
            </a:lvl1pPr>
          </a:lstStyle>
          <a:p>
            <a:pPr lvl="0"/>
            <a:r>
              <a:rPr lang="en-GB" dirty="0"/>
              <a:t>Subhead Text Merriweather</a:t>
            </a:r>
          </a:p>
        </p:txBody>
      </p:sp>
      <p:sp>
        <p:nvSpPr>
          <p:cNvPr id="15" name="Text Placeholder 14">
            <a:extLst>
              <a:ext uri="{FF2B5EF4-FFF2-40B4-BE49-F238E27FC236}">
                <a16:creationId xmlns:a16="http://schemas.microsoft.com/office/drawing/2014/main" id="{543A545D-6B74-C342-816A-25C57D51F083}"/>
              </a:ext>
            </a:extLst>
          </p:cNvPr>
          <p:cNvSpPr>
            <a:spLocks noGrp="1"/>
          </p:cNvSpPr>
          <p:nvPr>
            <p:ph type="body" sz="quarter" idx="13" hasCustomPrompt="1"/>
          </p:nvPr>
        </p:nvSpPr>
        <p:spPr>
          <a:xfrm>
            <a:off x="1081086" y="6750001"/>
            <a:ext cx="8100000" cy="5099720"/>
          </a:xfrm>
        </p:spPr>
        <p:txBody>
          <a:bodyPr wrap="square" numCol="2" spcCol="360000"/>
          <a:lstStyle>
            <a:lvl1pPr marL="0" marR="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lang="en-GB" sz="2400" kern="1200" baseline="0" dirty="0" err="1" smtClean="0">
                <a:solidFill>
                  <a:srgbClr val="12326E"/>
                </a:solidFill>
                <a:latin typeface="Fira Sans" panose="020B0503050000020004" pitchFamily="34" charset="0"/>
                <a:ea typeface="+mn-ea"/>
                <a:cs typeface="+mn-cs"/>
              </a:defRPr>
            </a:lvl1pPr>
          </a:lstStyle>
          <a:p>
            <a:pPr marL="0" marR="0" lvl="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a:pPr>
            <a:r>
              <a:rPr lang="en-GB" dirty="0"/>
              <a:t>Body Text </a:t>
            </a:r>
            <a:r>
              <a:rPr lang="en-GB" dirty="0" err="1"/>
              <a:t>Fira</a:t>
            </a:r>
            <a:r>
              <a:rPr lang="en-GB" dirty="0"/>
              <a:t> Sans 2 column Lorem ipsum dolor sit amet, consectetuer adipiscing elit. Maecenas porttitor congue massa. Fusce posuere, magna sed. </a:t>
            </a:r>
          </a:p>
          <a:p>
            <a:pPr marL="0" marR="0" lvl="0" indent="0" algn="l" defTabSz="1371600" rtl="0" eaLnBrk="1" fontAlgn="auto" latinLnBrk="0" hangingPunct="1">
              <a:lnSpc>
                <a:spcPts val="2850"/>
              </a:lnSpc>
              <a:spcBef>
                <a:spcPts val="1500"/>
              </a:spcBef>
              <a:spcAft>
                <a:spcPts val="0"/>
              </a:spcAft>
              <a:buClrTx/>
              <a:buSzTx/>
              <a:buFont typeface="Arial" panose="020B0604020202020204" pitchFamily="34" charset="0"/>
              <a:buNone/>
              <a:tabLst/>
              <a:defRPr/>
            </a:pPr>
            <a:r>
              <a:rPr lang="en-GB" dirty="0"/>
              <a:t>Body Text </a:t>
            </a:r>
            <a:r>
              <a:rPr lang="en-GB" dirty="0" err="1"/>
              <a:t>Fira</a:t>
            </a:r>
            <a:r>
              <a:rPr lang="en-GB" dirty="0"/>
              <a:t> Sans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p>
        </p:txBody>
      </p:sp>
      <p:sp>
        <p:nvSpPr>
          <p:cNvPr id="5" name="Text Placeholder 4">
            <a:extLst>
              <a:ext uri="{FF2B5EF4-FFF2-40B4-BE49-F238E27FC236}">
                <a16:creationId xmlns:a16="http://schemas.microsoft.com/office/drawing/2014/main" id="{FACF875C-AD2C-F846-98F6-BEF88E229F88}"/>
              </a:ext>
            </a:extLst>
          </p:cNvPr>
          <p:cNvSpPr>
            <a:spLocks noGrp="1"/>
          </p:cNvSpPr>
          <p:nvPr>
            <p:ph type="body" sz="quarter" idx="14" hasCustomPrompt="1"/>
          </p:nvPr>
        </p:nvSpPr>
        <p:spPr>
          <a:xfrm>
            <a:off x="1081086" y="6210000"/>
            <a:ext cx="8098632" cy="405102"/>
          </a:xfrm>
        </p:spPr>
        <p:txBody>
          <a:bodyPr/>
          <a:lstStyle>
            <a:lvl1pPr marL="0" indent="0">
              <a:buNone/>
              <a:defRPr sz="2400" b="0" i="0">
                <a:solidFill>
                  <a:srgbClr val="12326E"/>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7" name="Text Placeholder 6">
            <a:extLst>
              <a:ext uri="{FF2B5EF4-FFF2-40B4-BE49-F238E27FC236}">
                <a16:creationId xmlns:a16="http://schemas.microsoft.com/office/drawing/2014/main" id="{E96B706A-3F46-FB46-9E78-792E3DD6E26C}"/>
              </a:ext>
            </a:extLst>
          </p:cNvPr>
          <p:cNvSpPr>
            <a:spLocks noGrp="1"/>
          </p:cNvSpPr>
          <p:nvPr>
            <p:ph type="body" sz="quarter" idx="15" hasCustomPrompt="1"/>
          </p:nvPr>
        </p:nvSpPr>
        <p:spPr>
          <a:xfrm>
            <a:off x="10260000" y="6210001"/>
            <a:ext cx="5400000" cy="4689352"/>
          </a:xfrm>
        </p:spPr>
        <p:txBody>
          <a:bodyPr/>
          <a:lstStyle>
            <a:lvl1pPr marL="0" indent="0">
              <a:lnSpc>
                <a:spcPts val="4500"/>
              </a:lnSpc>
              <a:buNone/>
              <a:defRPr sz="4500">
                <a:solidFill>
                  <a:srgbClr val="00A590"/>
                </a:solidFill>
                <a:latin typeface="Reenie Beanie" panose="02000000000000000000" pitchFamily="2" charset="77"/>
              </a:defRPr>
            </a:lvl1pPr>
          </a:lstStyle>
          <a:p>
            <a:pPr lvl="0"/>
            <a:r>
              <a:rPr lang="en-GB" dirty="0"/>
              <a:t>“Quote style text Lorem ipsum dolor sit amet, consectetuer adipiscing elit. Maecenas </a:t>
            </a:r>
            <a:r>
              <a:rPr lang="en-GB" dirty="0" err="1"/>
              <a:t>porttitor</a:t>
            </a:r>
            <a:r>
              <a:rPr lang="en-GB" dirty="0"/>
              <a:t> </a:t>
            </a:r>
            <a:r>
              <a:rPr lang="en-GB" dirty="0" err="1"/>
              <a:t>congue</a:t>
            </a:r>
            <a:r>
              <a:rPr lang="en-GB" dirty="0"/>
              <a:t> </a:t>
            </a:r>
            <a:r>
              <a:rPr lang="en-GB" dirty="0" err="1"/>
              <a:t>massa</a:t>
            </a:r>
            <a:r>
              <a:rPr lang="en-GB" dirty="0"/>
              <a:t> </a:t>
            </a:r>
            <a:r>
              <a:rPr lang="en-GB" dirty="0" err="1"/>
              <a:t>dolor</a:t>
            </a:r>
            <a:r>
              <a:rPr lang="en-GB" dirty="0"/>
              <a:t> sit </a:t>
            </a:r>
            <a:r>
              <a:rPr lang="en-GB" dirty="0" err="1"/>
              <a:t>amet</a:t>
            </a:r>
            <a:r>
              <a:rPr lang="en-GB" dirty="0"/>
              <a:t>.” </a:t>
            </a:r>
          </a:p>
        </p:txBody>
      </p:sp>
      <p:sp>
        <p:nvSpPr>
          <p:cNvPr id="12" name="Text Placeholder 11">
            <a:extLst>
              <a:ext uri="{FF2B5EF4-FFF2-40B4-BE49-F238E27FC236}">
                <a16:creationId xmlns:a16="http://schemas.microsoft.com/office/drawing/2014/main" id="{694F2DBA-DB6C-D640-8BAB-FDD9BC7E7CA8}"/>
              </a:ext>
            </a:extLst>
          </p:cNvPr>
          <p:cNvSpPr>
            <a:spLocks noGrp="1"/>
          </p:cNvSpPr>
          <p:nvPr>
            <p:ph type="body" sz="quarter" idx="16" hasCustomPrompt="1"/>
          </p:nvPr>
        </p:nvSpPr>
        <p:spPr>
          <a:xfrm>
            <a:off x="10260000" y="9288001"/>
            <a:ext cx="5400000" cy="280452"/>
          </a:xfrm>
        </p:spPr>
        <p:txBody>
          <a:bodyPr/>
          <a:lstStyle>
            <a:lvl1pPr marL="0" indent="0">
              <a:buNone/>
              <a:defRPr sz="1500" b="0" i="0">
                <a:solidFill>
                  <a:srgbClr val="00A590"/>
                </a:solidFill>
                <a:latin typeface="Fira Sans" panose="020B0503050000020004" pitchFamily="34" charset="0"/>
                <a:ea typeface="Fira Sans" panose="020B0503050000020004" pitchFamily="34" charset="0"/>
              </a:defRPr>
            </a:lvl1pPr>
          </a:lstStyle>
          <a:p>
            <a:pPr lvl="0"/>
            <a:r>
              <a:rPr lang="en-GB" dirty="0"/>
              <a:t>Source of Quote</a:t>
            </a:r>
          </a:p>
        </p:txBody>
      </p:sp>
    </p:spTree>
    <p:extLst>
      <p:ext uri="{BB962C8B-B14F-4D97-AF65-F5344CB8AC3E}">
        <p14:creationId xmlns:p14="http://schemas.microsoft.com/office/powerpoint/2010/main" val="148070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Content -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7B857-1764-2C4F-8159-6302F7FA1C28}"/>
              </a:ext>
            </a:extLst>
          </p:cNvPr>
          <p:cNvPicPr>
            <a:picLocks noChangeAspect="1"/>
          </p:cNvPicPr>
          <p:nvPr userDrawn="1"/>
        </p:nvPicPr>
        <p:blipFill>
          <a:blip r:embed="rId2"/>
          <a:stretch>
            <a:fillRect/>
          </a:stretch>
        </p:blipFill>
        <p:spPr>
          <a:xfrm>
            <a:off x="0" y="0"/>
            <a:ext cx="18288000" cy="10287000"/>
          </a:xfrm>
          <a:prstGeom prst="rect">
            <a:avLst/>
          </a:prstGeom>
        </p:spPr>
      </p:pic>
      <p:pic>
        <p:nvPicPr>
          <p:cNvPr id="12" name="Picture 11">
            <a:extLst>
              <a:ext uri="{FF2B5EF4-FFF2-40B4-BE49-F238E27FC236}">
                <a16:creationId xmlns:a16="http://schemas.microsoft.com/office/drawing/2014/main" id="{1BABB30F-42CD-9640-9E15-FF718FB0AE5C}"/>
              </a:ext>
            </a:extLst>
          </p:cNvPr>
          <p:cNvPicPr>
            <a:picLocks noChangeAspect="1"/>
          </p:cNvPicPr>
          <p:nvPr userDrawn="1"/>
        </p:nvPicPr>
        <p:blipFill>
          <a:blip r:embed="rId3"/>
          <a:stretch>
            <a:fillRect/>
          </a:stretch>
        </p:blipFill>
        <p:spPr>
          <a:xfrm>
            <a:off x="16863135" y="8549753"/>
            <a:ext cx="734874" cy="1113795"/>
          </a:xfrm>
          <a:prstGeom prst="rect">
            <a:avLst/>
          </a:prstGeom>
        </p:spPr>
      </p:pic>
      <p:sp>
        <p:nvSpPr>
          <p:cNvPr id="11" name="Text Placeholder 10">
            <a:extLst>
              <a:ext uri="{FF2B5EF4-FFF2-40B4-BE49-F238E27FC236}">
                <a16:creationId xmlns:a16="http://schemas.microsoft.com/office/drawing/2014/main" id="{2CC9048E-101D-B54E-8A69-F2EFB9E49AB0}"/>
              </a:ext>
            </a:extLst>
          </p:cNvPr>
          <p:cNvSpPr>
            <a:spLocks noGrp="1"/>
          </p:cNvSpPr>
          <p:nvPr>
            <p:ph type="body" sz="quarter" idx="11" hasCustomPrompt="1"/>
          </p:nvPr>
        </p:nvSpPr>
        <p:spPr>
          <a:xfrm>
            <a:off x="1080000" y="1080001"/>
            <a:ext cx="7020000" cy="1874928"/>
          </a:xfrm>
        </p:spPr>
        <p:txBody>
          <a:bodyPr/>
          <a:lstStyle>
            <a:lvl1pPr marL="0" indent="0">
              <a:lnSpc>
                <a:spcPts val="4800"/>
              </a:lnSpc>
              <a:buNone/>
              <a:defRPr sz="3750" b="1" i="0">
                <a:solidFill>
                  <a:srgbClr val="12326E"/>
                </a:solidFill>
                <a:latin typeface="Merriweather" panose="02000000000000000000" pitchFamily="2" charset="77"/>
                <a:cs typeface="Merriweather" panose="02000000000000000000" pitchFamily="2" charset="77"/>
              </a:defRPr>
            </a:lvl1pPr>
          </a:lstStyle>
          <a:p>
            <a:pPr lvl="0"/>
            <a:r>
              <a:rPr lang="en-GB" dirty="0"/>
              <a:t>Intro Text Merriweather Lorem ipsum dolor sit amet, consectetuer adipiscing elit. </a:t>
            </a:r>
          </a:p>
        </p:txBody>
      </p:sp>
      <p:sp>
        <p:nvSpPr>
          <p:cNvPr id="13" name="Text Placeholder 12">
            <a:extLst>
              <a:ext uri="{FF2B5EF4-FFF2-40B4-BE49-F238E27FC236}">
                <a16:creationId xmlns:a16="http://schemas.microsoft.com/office/drawing/2014/main" id="{1BC24686-D321-3347-A649-3EA8E15687BE}"/>
              </a:ext>
            </a:extLst>
          </p:cNvPr>
          <p:cNvSpPr>
            <a:spLocks noGrp="1"/>
          </p:cNvSpPr>
          <p:nvPr>
            <p:ph type="body" sz="quarter" idx="12" hasCustomPrompt="1"/>
          </p:nvPr>
        </p:nvSpPr>
        <p:spPr>
          <a:xfrm>
            <a:off x="9144000" y="3915861"/>
            <a:ext cx="7020000" cy="446652"/>
          </a:xfrm>
        </p:spPr>
        <p:txBody>
          <a:bodyPr/>
          <a:lstStyle>
            <a:lvl1pPr marL="0" indent="0">
              <a:buNone/>
              <a:defRPr sz="2700" b="1" i="0">
                <a:solidFill>
                  <a:srgbClr val="00A590"/>
                </a:solidFill>
                <a:latin typeface="Merriweather" panose="02000000000000000000" pitchFamily="2" charset="77"/>
                <a:cs typeface="Merriweather" panose="02000000000000000000" pitchFamily="2" charset="77"/>
              </a:defRPr>
            </a:lvl1pPr>
          </a:lstStyle>
          <a:p>
            <a:pPr lvl="0"/>
            <a:r>
              <a:rPr lang="en-GB" dirty="0"/>
              <a:t>Subhead Text Merriweather</a:t>
            </a:r>
          </a:p>
        </p:txBody>
      </p:sp>
      <p:sp>
        <p:nvSpPr>
          <p:cNvPr id="10" name="Text Placeholder 29">
            <a:extLst>
              <a:ext uri="{FF2B5EF4-FFF2-40B4-BE49-F238E27FC236}">
                <a16:creationId xmlns:a16="http://schemas.microsoft.com/office/drawing/2014/main" id="{73B7D4DB-5BE0-5E4C-818C-C39558755D52}"/>
              </a:ext>
            </a:extLst>
          </p:cNvPr>
          <p:cNvSpPr>
            <a:spLocks noGrp="1"/>
          </p:cNvSpPr>
          <p:nvPr>
            <p:ph type="body" sz="quarter" idx="34" hasCustomPrompt="1"/>
          </p:nvPr>
        </p:nvSpPr>
        <p:spPr>
          <a:xfrm>
            <a:off x="9143999" y="4698000"/>
            <a:ext cx="7020000" cy="4262915"/>
          </a:xfrm>
        </p:spPr>
        <p:txBody>
          <a:bodyPr numCol="2" spcCol="360000"/>
          <a:lstStyle>
            <a:lvl1pPr marL="0" indent="0" algn="l">
              <a:lnSpc>
                <a:spcPts val="2400"/>
              </a:lnSpc>
              <a:buNone/>
              <a:defRPr sz="1950">
                <a:solidFill>
                  <a:srgbClr val="12326E"/>
                </a:solidFill>
              </a:defRPr>
            </a:lvl1pPr>
          </a:lstStyle>
          <a:p>
            <a:pPr lvl="0"/>
            <a:r>
              <a:rPr lang="en-GB" dirty="0"/>
              <a:t>Body Text Small 2 column Lorem ipsum dolor sit amet, cons </a:t>
            </a:r>
            <a:r>
              <a:rPr lang="en-GB" dirty="0" err="1"/>
              <a:t>ectetuer</a:t>
            </a:r>
            <a:r>
              <a:rPr lang="en-GB" dirty="0"/>
              <a:t> adipiscing elit. Maecenas porttitor congue massa. Fusce posuere, magna sed pulvinar ultricies, purus lectus malesuada libero, sit. Lorem ipsum dolor sit amet, consectetuer adipiscing elit. Maecenas </a:t>
            </a:r>
            <a:r>
              <a:rPr lang="en-GB" dirty="0" err="1"/>
              <a:t>porttitor</a:t>
            </a:r>
            <a:r>
              <a:rPr lang="en-GB" dirty="0"/>
              <a:t> </a:t>
            </a:r>
            <a:r>
              <a:rPr lang="en-GB" dirty="0" err="1"/>
              <a:t>congue</a:t>
            </a:r>
            <a:r>
              <a:rPr lang="en-GB" dirty="0"/>
              <a:t>. </a:t>
            </a:r>
          </a:p>
          <a:p>
            <a:pPr lvl="0"/>
            <a:r>
              <a:rPr lang="en-GB" dirty="0" err="1"/>
              <a:t>Fusce</a:t>
            </a:r>
            <a:r>
              <a:rPr lang="en-GB" dirty="0"/>
              <a:t> posuere, magna sed pulvinar ultricies, </a:t>
            </a:r>
            <a:r>
              <a:rPr lang="en-GB" dirty="0" err="1"/>
              <a:t>purus</a:t>
            </a:r>
            <a:r>
              <a:rPr lang="en-GB" dirty="0"/>
              <a:t> </a:t>
            </a:r>
            <a:r>
              <a:rPr lang="en-GB" dirty="0" err="1"/>
              <a:t>quis</a:t>
            </a:r>
            <a:r>
              <a:rPr lang="en-GB" dirty="0"/>
              <a:t> </a:t>
            </a:r>
            <a:r>
              <a:rPr lang="en-GB" dirty="0" err="1"/>
              <a:t>urna.Lorem</a:t>
            </a:r>
            <a:r>
              <a:rPr lang="en-GB" dirty="0"/>
              <a:t> ipsum dolor sit amet, consectetuer adipiscing elit. Maecenas porttitor congue massa. Fusce posuere, magna sed pulvinar ultricies, purus lectus malesuada libero, sit amet commodo magna eros quis </a:t>
            </a:r>
            <a:r>
              <a:rPr lang="en-GB" dirty="0" err="1"/>
              <a:t>urna</a:t>
            </a:r>
            <a:r>
              <a:rPr lang="en-GB" dirty="0"/>
              <a:t>.</a:t>
            </a:r>
          </a:p>
          <a:p>
            <a:pPr lvl="0"/>
            <a:r>
              <a:rPr lang="en-GB" dirty="0"/>
              <a:t>Nunc viverra imperdiet enim. Fusce est. </a:t>
            </a:r>
            <a:r>
              <a:rPr lang="en-GB" dirty="0" err="1"/>
              <a:t>Vivamus</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a:t>
            </a:r>
          </a:p>
        </p:txBody>
      </p:sp>
      <p:sp>
        <p:nvSpPr>
          <p:cNvPr id="5" name="Text Placeholder 4">
            <a:extLst>
              <a:ext uri="{FF2B5EF4-FFF2-40B4-BE49-F238E27FC236}">
                <a16:creationId xmlns:a16="http://schemas.microsoft.com/office/drawing/2014/main" id="{14073A9F-DE03-B14A-9A30-40B55BF4281F}"/>
              </a:ext>
            </a:extLst>
          </p:cNvPr>
          <p:cNvSpPr>
            <a:spLocks noGrp="1"/>
          </p:cNvSpPr>
          <p:nvPr>
            <p:ph type="body" sz="quarter" idx="35" hasCustomPrompt="1"/>
          </p:nvPr>
        </p:nvSpPr>
        <p:spPr>
          <a:xfrm>
            <a:off x="1080075" y="4698000"/>
            <a:ext cx="7019925" cy="1329486"/>
          </a:xfrm>
        </p:spPr>
        <p:txBody>
          <a:bodyPr/>
          <a:lstStyle>
            <a:lvl1pPr marL="0" indent="0">
              <a:lnSpc>
                <a:spcPts val="2400"/>
              </a:lnSpc>
              <a:buNone/>
              <a:defRPr sz="1950">
                <a:solidFill>
                  <a:srgbClr val="12326E"/>
                </a:solidFill>
              </a:defRPr>
            </a:lvl1pPr>
          </a:lstStyle>
          <a:p>
            <a:pPr lvl="0"/>
            <a:r>
              <a:rPr lang="en-GB" dirty="0"/>
              <a:t>Body Text Small Lorem ipsum dolor sit amet, consectetuer adipiscing elit. Maecenas porttitor congue massa. Fusce posuere, magna sed pulvinar ultricies, purus lectus malesuada libero, sit amet commodo magna eros quis </a:t>
            </a:r>
            <a:r>
              <a:rPr lang="en-GB" dirty="0" err="1"/>
              <a:t>urna</a:t>
            </a:r>
            <a:r>
              <a:rPr lang="en-GB" dirty="0"/>
              <a:t>.</a:t>
            </a:r>
          </a:p>
        </p:txBody>
      </p:sp>
      <p:sp>
        <p:nvSpPr>
          <p:cNvPr id="6" name="Text Placeholder 5">
            <a:extLst>
              <a:ext uri="{FF2B5EF4-FFF2-40B4-BE49-F238E27FC236}">
                <a16:creationId xmlns:a16="http://schemas.microsoft.com/office/drawing/2014/main" id="{6DCF10D4-910D-A541-A3E5-32EC9F41DDA2}"/>
              </a:ext>
            </a:extLst>
          </p:cNvPr>
          <p:cNvSpPr>
            <a:spLocks noGrp="1"/>
          </p:cNvSpPr>
          <p:nvPr>
            <p:ph type="body" sz="quarter" idx="36" hasCustomPrompt="1"/>
          </p:nvPr>
        </p:nvSpPr>
        <p:spPr>
          <a:xfrm>
            <a:off x="1080001" y="6496367"/>
            <a:ext cx="7019927" cy="1590230"/>
          </a:xfrm>
        </p:spPr>
        <p:txBody>
          <a:bodyPr/>
          <a:lstStyle>
            <a:lvl1pPr marL="685800" indent="-685800">
              <a:lnSpc>
                <a:spcPts val="2850"/>
              </a:lnSpc>
              <a:buFont typeface="Arial" panose="020B0604020202020204" pitchFamily="34" charset="0"/>
              <a:buChar char="•"/>
              <a:defRPr sz="2400">
                <a:solidFill>
                  <a:srgbClr val="00A590"/>
                </a:solidFill>
              </a:defRPr>
            </a:lvl1pPr>
          </a:lstStyle>
          <a:p>
            <a:pPr lvl="0"/>
            <a:r>
              <a:rPr lang="en-GB" dirty="0"/>
              <a:t>Body Text Bullet Point</a:t>
            </a:r>
          </a:p>
          <a:p>
            <a:pPr lvl="0"/>
            <a:r>
              <a:rPr lang="en-GB" dirty="0"/>
              <a:t>Another Bullet Point</a:t>
            </a:r>
          </a:p>
          <a:p>
            <a:pPr lvl="0"/>
            <a:r>
              <a:rPr lang="en-GB" dirty="0"/>
              <a:t>Another Bullet Point</a:t>
            </a:r>
          </a:p>
        </p:txBody>
      </p:sp>
    </p:spTree>
    <p:extLst>
      <p:ext uri="{BB962C8B-B14F-4D97-AF65-F5344CB8AC3E}">
        <p14:creationId xmlns:p14="http://schemas.microsoft.com/office/powerpoint/2010/main" val="266610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Content - Text Pic Mult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627FDD-63E8-2149-B88D-A3BB3ABB9847}"/>
              </a:ext>
            </a:extLst>
          </p:cNvPr>
          <p:cNvPicPr>
            <a:picLocks noChangeAspect="1"/>
          </p:cNvPicPr>
          <p:nvPr userDrawn="1"/>
        </p:nvPicPr>
        <p:blipFill>
          <a:blip r:embed="rId2"/>
          <a:stretch>
            <a:fillRect/>
          </a:stretch>
        </p:blipFill>
        <p:spPr>
          <a:xfrm>
            <a:off x="16863134" y="8550235"/>
            <a:ext cx="734874" cy="1113314"/>
          </a:xfrm>
          <a:prstGeom prst="rect">
            <a:avLst/>
          </a:prstGeom>
        </p:spPr>
      </p:pic>
      <p:sp>
        <p:nvSpPr>
          <p:cNvPr id="6" name="Text Placeholder 5">
            <a:extLst>
              <a:ext uri="{FF2B5EF4-FFF2-40B4-BE49-F238E27FC236}">
                <a16:creationId xmlns:a16="http://schemas.microsoft.com/office/drawing/2014/main" id="{8486D2BA-805B-734D-805C-C3D5E25A53F6}"/>
              </a:ext>
            </a:extLst>
          </p:cNvPr>
          <p:cNvSpPr>
            <a:spLocks noGrp="1"/>
          </p:cNvSpPr>
          <p:nvPr>
            <p:ph type="body" sz="quarter" idx="15" hasCustomPrompt="1"/>
          </p:nvPr>
        </p:nvSpPr>
        <p:spPr>
          <a:xfrm>
            <a:off x="1081088" y="5061482"/>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17" name="Content Placeholder 16">
            <a:extLst>
              <a:ext uri="{FF2B5EF4-FFF2-40B4-BE49-F238E27FC236}">
                <a16:creationId xmlns:a16="http://schemas.microsoft.com/office/drawing/2014/main" id="{0B1FF06E-5035-FB4B-82B2-4B51E5DE3D20}"/>
              </a:ext>
            </a:extLst>
          </p:cNvPr>
          <p:cNvSpPr>
            <a:spLocks noGrp="1"/>
          </p:cNvSpPr>
          <p:nvPr>
            <p:ph sz="quarter" idx="18"/>
          </p:nvPr>
        </p:nvSpPr>
        <p:spPr>
          <a:xfrm>
            <a:off x="1079999" y="2700000"/>
            <a:ext cx="2700000" cy="654401"/>
          </a:xfrm>
        </p:spPr>
        <p:txBody>
          <a:bodyPr/>
          <a:lstStyle>
            <a:lvl1pPr marL="0" indent="0">
              <a:buNone/>
              <a:defRPr/>
            </a:lvl1pPr>
          </a:lstStyle>
          <a:p>
            <a:pPr lvl="0"/>
            <a:endParaRPr lang="en-GB" dirty="0"/>
          </a:p>
        </p:txBody>
      </p:sp>
      <p:sp>
        <p:nvSpPr>
          <p:cNvPr id="30" name="Text Placeholder 29">
            <a:extLst>
              <a:ext uri="{FF2B5EF4-FFF2-40B4-BE49-F238E27FC236}">
                <a16:creationId xmlns:a16="http://schemas.microsoft.com/office/drawing/2014/main" id="{AD32271A-90C1-FE43-B96C-1AB7B78EA387}"/>
              </a:ext>
            </a:extLst>
          </p:cNvPr>
          <p:cNvSpPr>
            <a:spLocks noGrp="1"/>
          </p:cNvSpPr>
          <p:nvPr>
            <p:ph type="body" sz="quarter" idx="28" hasCustomPrompt="1"/>
          </p:nvPr>
        </p:nvSpPr>
        <p:spPr>
          <a:xfrm>
            <a:off x="1079997" y="5939994"/>
            <a:ext cx="2700000" cy="3176145"/>
          </a:xfrm>
        </p:spPr>
        <p:txBody>
          <a:bodyPr/>
          <a:lstStyle>
            <a:lvl1pPr marL="0" indent="0" algn="l">
              <a:lnSpc>
                <a:spcPts val="2400"/>
              </a:lnSpc>
              <a:buNone/>
              <a:defRPr sz="1950">
                <a:solidFill>
                  <a:srgbClr val="12326E"/>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37" name="Text Placeholder 5">
            <a:extLst>
              <a:ext uri="{FF2B5EF4-FFF2-40B4-BE49-F238E27FC236}">
                <a16:creationId xmlns:a16="http://schemas.microsoft.com/office/drawing/2014/main" id="{AE5AC89F-A041-F345-A3BB-149A1E495250}"/>
              </a:ext>
            </a:extLst>
          </p:cNvPr>
          <p:cNvSpPr>
            <a:spLocks noGrp="1"/>
          </p:cNvSpPr>
          <p:nvPr>
            <p:ph type="body" sz="quarter" idx="29" hasCustomPrompt="1"/>
          </p:nvPr>
        </p:nvSpPr>
        <p:spPr>
          <a:xfrm>
            <a:off x="4161992" y="5061482"/>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38" name="Content Placeholder 16">
            <a:extLst>
              <a:ext uri="{FF2B5EF4-FFF2-40B4-BE49-F238E27FC236}">
                <a16:creationId xmlns:a16="http://schemas.microsoft.com/office/drawing/2014/main" id="{993C8091-9118-7A4A-B590-0C1FEB25221A}"/>
              </a:ext>
            </a:extLst>
          </p:cNvPr>
          <p:cNvSpPr>
            <a:spLocks noGrp="1"/>
          </p:cNvSpPr>
          <p:nvPr>
            <p:ph sz="quarter" idx="30"/>
          </p:nvPr>
        </p:nvSpPr>
        <p:spPr>
          <a:xfrm>
            <a:off x="4160903" y="2700000"/>
            <a:ext cx="2700000" cy="654401"/>
          </a:xfrm>
        </p:spPr>
        <p:txBody>
          <a:bodyPr/>
          <a:lstStyle>
            <a:lvl1pPr marL="0" indent="0">
              <a:buNone/>
              <a:defRPr/>
            </a:lvl1pPr>
          </a:lstStyle>
          <a:p>
            <a:pPr lvl="0"/>
            <a:endParaRPr lang="en-GB" dirty="0"/>
          </a:p>
        </p:txBody>
      </p:sp>
      <p:sp>
        <p:nvSpPr>
          <p:cNvPr id="39" name="Text Placeholder 29">
            <a:extLst>
              <a:ext uri="{FF2B5EF4-FFF2-40B4-BE49-F238E27FC236}">
                <a16:creationId xmlns:a16="http://schemas.microsoft.com/office/drawing/2014/main" id="{7CF8AAF1-F65B-184C-B910-8ADE54472702}"/>
              </a:ext>
            </a:extLst>
          </p:cNvPr>
          <p:cNvSpPr>
            <a:spLocks noGrp="1"/>
          </p:cNvSpPr>
          <p:nvPr>
            <p:ph type="body" sz="quarter" idx="31" hasCustomPrompt="1"/>
          </p:nvPr>
        </p:nvSpPr>
        <p:spPr>
          <a:xfrm>
            <a:off x="4160901" y="5939994"/>
            <a:ext cx="2700000" cy="3176145"/>
          </a:xfrm>
        </p:spPr>
        <p:txBody>
          <a:bodyPr/>
          <a:lstStyle>
            <a:lvl1pPr marL="0" indent="0" algn="l">
              <a:lnSpc>
                <a:spcPts val="2400"/>
              </a:lnSpc>
              <a:buNone/>
              <a:defRPr sz="1950">
                <a:solidFill>
                  <a:srgbClr val="12326E"/>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40" name="Text Placeholder 5">
            <a:extLst>
              <a:ext uri="{FF2B5EF4-FFF2-40B4-BE49-F238E27FC236}">
                <a16:creationId xmlns:a16="http://schemas.microsoft.com/office/drawing/2014/main" id="{3CD37F5E-124F-8649-A6DD-51EC8F5711CB}"/>
              </a:ext>
            </a:extLst>
          </p:cNvPr>
          <p:cNvSpPr>
            <a:spLocks noGrp="1"/>
          </p:cNvSpPr>
          <p:nvPr>
            <p:ph type="body" sz="quarter" idx="32" hasCustomPrompt="1"/>
          </p:nvPr>
        </p:nvSpPr>
        <p:spPr>
          <a:xfrm>
            <a:off x="7242896" y="5061482"/>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1" name="Content Placeholder 16">
            <a:extLst>
              <a:ext uri="{FF2B5EF4-FFF2-40B4-BE49-F238E27FC236}">
                <a16:creationId xmlns:a16="http://schemas.microsoft.com/office/drawing/2014/main" id="{B2DFED82-40E2-A142-84FE-F49AE03D696A}"/>
              </a:ext>
            </a:extLst>
          </p:cNvPr>
          <p:cNvSpPr>
            <a:spLocks noGrp="1"/>
          </p:cNvSpPr>
          <p:nvPr>
            <p:ph sz="quarter" idx="33"/>
          </p:nvPr>
        </p:nvSpPr>
        <p:spPr>
          <a:xfrm>
            <a:off x="7241807" y="2700000"/>
            <a:ext cx="2700000" cy="654401"/>
          </a:xfrm>
        </p:spPr>
        <p:txBody>
          <a:bodyPr/>
          <a:lstStyle>
            <a:lvl1pPr marL="0" indent="0">
              <a:buNone/>
              <a:defRPr/>
            </a:lvl1pPr>
          </a:lstStyle>
          <a:p>
            <a:pPr lvl="0"/>
            <a:endParaRPr lang="en-GB" dirty="0"/>
          </a:p>
        </p:txBody>
      </p:sp>
      <p:sp>
        <p:nvSpPr>
          <p:cNvPr id="42" name="Text Placeholder 29">
            <a:extLst>
              <a:ext uri="{FF2B5EF4-FFF2-40B4-BE49-F238E27FC236}">
                <a16:creationId xmlns:a16="http://schemas.microsoft.com/office/drawing/2014/main" id="{5D5F81FF-3FF9-8B4E-A75B-95641816E6B7}"/>
              </a:ext>
            </a:extLst>
          </p:cNvPr>
          <p:cNvSpPr>
            <a:spLocks noGrp="1"/>
          </p:cNvSpPr>
          <p:nvPr>
            <p:ph type="body" sz="quarter" idx="34" hasCustomPrompt="1"/>
          </p:nvPr>
        </p:nvSpPr>
        <p:spPr>
          <a:xfrm>
            <a:off x="7241805" y="5939994"/>
            <a:ext cx="2700000" cy="3176145"/>
          </a:xfrm>
        </p:spPr>
        <p:txBody>
          <a:bodyPr/>
          <a:lstStyle>
            <a:lvl1pPr marL="0" indent="0" algn="l">
              <a:lnSpc>
                <a:spcPts val="2400"/>
              </a:lnSpc>
              <a:buNone/>
              <a:defRPr sz="1950">
                <a:solidFill>
                  <a:srgbClr val="12326E"/>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43" name="Text Placeholder 5">
            <a:extLst>
              <a:ext uri="{FF2B5EF4-FFF2-40B4-BE49-F238E27FC236}">
                <a16:creationId xmlns:a16="http://schemas.microsoft.com/office/drawing/2014/main" id="{6A203561-5C57-354C-94EC-7CDF0DBE1F5E}"/>
              </a:ext>
            </a:extLst>
          </p:cNvPr>
          <p:cNvSpPr>
            <a:spLocks noGrp="1"/>
          </p:cNvSpPr>
          <p:nvPr>
            <p:ph type="body" sz="quarter" idx="35" hasCustomPrompt="1"/>
          </p:nvPr>
        </p:nvSpPr>
        <p:spPr>
          <a:xfrm>
            <a:off x="10323800" y="5061482"/>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4" name="Content Placeholder 16">
            <a:extLst>
              <a:ext uri="{FF2B5EF4-FFF2-40B4-BE49-F238E27FC236}">
                <a16:creationId xmlns:a16="http://schemas.microsoft.com/office/drawing/2014/main" id="{7FD1D4AE-0CCD-6746-B9D7-36851356CCB2}"/>
              </a:ext>
            </a:extLst>
          </p:cNvPr>
          <p:cNvSpPr>
            <a:spLocks noGrp="1"/>
          </p:cNvSpPr>
          <p:nvPr>
            <p:ph sz="quarter" idx="36"/>
          </p:nvPr>
        </p:nvSpPr>
        <p:spPr>
          <a:xfrm>
            <a:off x="10322711" y="2700000"/>
            <a:ext cx="2700000" cy="654401"/>
          </a:xfrm>
        </p:spPr>
        <p:txBody>
          <a:bodyPr/>
          <a:lstStyle>
            <a:lvl1pPr marL="0" indent="0">
              <a:buNone/>
              <a:defRPr/>
            </a:lvl1pPr>
          </a:lstStyle>
          <a:p>
            <a:pPr lvl="0"/>
            <a:endParaRPr lang="en-GB" dirty="0"/>
          </a:p>
        </p:txBody>
      </p:sp>
      <p:sp>
        <p:nvSpPr>
          <p:cNvPr id="45" name="Text Placeholder 29">
            <a:extLst>
              <a:ext uri="{FF2B5EF4-FFF2-40B4-BE49-F238E27FC236}">
                <a16:creationId xmlns:a16="http://schemas.microsoft.com/office/drawing/2014/main" id="{EB50572F-75A3-1D43-AB69-2C3546AEFD23}"/>
              </a:ext>
            </a:extLst>
          </p:cNvPr>
          <p:cNvSpPr>
            <a:spLocks noGrp="1"/>
          </p:cNvSpPr>
          <p:nvPr>
            <p:ph type="body" sz="quarter" idx="37" hasCustomPrompt="1"/>
          </p:nvPr>
        </p:nvSpPr>
        <p:spPr>
          <a:xfrm>
            <a:off x="10322709" y="5939994"/>
            <a:ext cx="2700000" cy="3176145"/>
          </a:xfrm>
        </p:spPr>
        <p:txBody>
          <a:bodyPr/>
          <a:lstStyle>
            <a:lvl1pPr marL="0" indent="0" algn="l">
              <a:lnSpc>
                <a:spcPts val="2400"/>
              </a:lnSpc>
              <a:buNone/>
              <a:defRPr sz="1950">
                <a:solidFill>
                  <a:srgbClr val="12326E"/>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46" name="Text Placeholder 5">
            <a:extLst>
              <a:ext uri="{FF2B5EF4-FFF2-40B4-BE49-F238E27FC236}">
                <a16:creationId xmlns:a16="http://schemas.microsoft.com/office/drawing/2014/main" id="{0C543B15-8D0F-2F4E-AA57-37AFD812F95F}"/>
              </a:ext>
            </a:extLst>
          </p:cNvPr>
          <p:cNvSpPr>
            <a:spLocks noGrp="1"/>
          </p:cNvSpPr>
          <p:nvPr>
            <p:ph type="body" sz="quarter" idx="38" hasCustomPrompt="1"/>
          </p:nvPr>
        </p:nvSpPr>
        <p:spPr>
          <a:xfrm>
            <a:off x="13404703" y="5061482"/>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7" name="Content Placeholder 16">
            <a:extLst>
              <a:ext uri="{FF2B5EF4-FFF2-40B4-BE49-F238E27FC236}">
                <a16:creationId xmlns:a16="http://schemas.microsoft.com/office/drawing/2014/main" id="{74B9689E-8B96-6941-8AB3-DE2E4D8E9B53}"/>
              </a:ext>
            </a:extLst>
          </p:cNvPr>
          <p:cNvSpPr>
            <a:spLocks noGrp="1"/>
          </p:cNvSpPr>
          <p:nvPr>
            <p:ph sz="quarter" idx="39"/>
          </p:nvPr>
        </p:nvSpPr>
        <p:spPr>
          <a:xfrm>
            <a:off x="13403613" y="2700000"/>
            <a:ext cx="2700000" cy="654401"/>
          </a:xfrm>
        </p:spPr>
        <p:txBody>
          <a:bodyPr/>
          <a:lstStyle>
            <a:lvl1pPr marL="0" indent="0">
              <a:buNone/>
              <a:defRPr/>
            </a:lvl1pPr>
          </a:lstStyle>
          <a:p>
            <a:pPr lvl="0"/>
            <a:endParaRPr lang="en-GB" dirty="0"/>
          </a:p>
        </p:txBody>
      </p:sp>
      <p:sp>
        <p:nvSpPr>
          <p:cNvPr id="48" name="Text Placeholder 29">
            <a:extLst>
              <a:ext uri="{FF2B5EF4-FFF2-40B4-BE49-F238E27FC236}">
                <a16:creationId xmlns:a16="http://schemas.microsoft.com/office/drawing/2014/main" id="{9F5AB2D2-C585-5743-87FB-DC1CBA595FD0}"/>
              </a:ext>
            </a:extLst>
          </p:cNvPr>
          <p:cNvSpPr>
            <a:spLocks noGrp="1"/>
          </p:cNvSpPr>
          <p:nvPr>
            <p:ph type="body" sz="quarter" idx="40" hasCustomPrompt="1"/>
          </p:nvPr>
        </p:nvSpPr>
        <p:spPr>
          <a:xfrm>
            <a:off x="13403612" y="5939994"/>
            <a:ext cx="2700000" cy="3176145"/>
          </a:xfrm>
        </p:spPr>
        <p:txBody>
          <a:bodyPr/>
          <a:lstStyle>
            <a:lvl1pPr marL="0" indent="0" algn="l">
              <a:lnSpc>
                <a:spcPts val="2400"/>
              </a:lnSpc>
              <a:buNone/>
              <a:defRPr sz="1950">
                <a:solidFill>
                  <a:srgbClr val="12326E"/>
                </a:solidFill>
              </a:defRPr>
            </a:lvl1pPr>
          </a:lstStyle>
          <a:p>
            <a:pPr lvl="0"/>
            <a:r>
              <a:rPr lang="en-GB" dirty="0"/>
              <a:t>Body Text Small Lorem ipsum dolor sit amet, cons </a:t>
            </a:r>
            <a:r>
              <a:rPr lang="en-GB" dirty="0" err="1"/>
              <a:t>ectetuer</a:t>
            </a:r>
            <a:r>
              <a:rPr lang="en-GB" dirty="0"/>
              <a:t> adipiscing elit. Maecenas porttitor congue massa. Fusce posuere, magna sed pulvinar ultricies, purus lectus malesuada libero, sit. </a:t>
            </a:r>
          </a:p>
        </p:txBody>
      </p:sp>
      <p:sp>
        <p:nvSpPr>
          <p:cNvPr id="19" name="Text Placeholder 10">
            <a:extLst>
              <a:ext uri="{FF2B5EF4-FFF2-40B4-BE49-F238E27FC236}">
                <a16:creationId xmlns:a16="http://schemas.microsoft.com/office/drawing/2014/main" id="{07F0A08D-95B0-464F-99B5-3528347B13B6}"/>
              </a:ext>
            </a:extLst>
          </p:cNvPr>
          <p:cNvSpPr>
            <a:spLocks noGrp="1"/>
          </p:cNvSpPr>
          <p:nvPr>
            <p:ph type="body" sz="quarter" idx="13" hasCustomPrompt="1"/>
          </p:nvPr>
        </p:nvSpPr>
        <p:spPr>
          <a:xfrm>
            <a:off x="1079999" y="1080001"/>
            <a:ext cx="15023612" cy="643822"/>
          </a:xfrm>
        </p:spPr>
        <p:txBody>
          <a:bodyPr/>
          <a:lstStyle>
            <a:lvl1pPr marL="0" indent="0">
              <a:lnSpc>
                <a:spcPts val="4800"/>
              </a:lnSpc>
              <a:buNone/>
              <a:defRPr sz="3750" b="1" i="0">
                <a:solidFill>
                  <a:srgbClr val="12326E"/>
                </a:solidFill>
                <a:latin typeface="Merriweather" panose="02000000000000000000" pitchFamily="2" charset="77"/>
                <a:cs typeface="Merriweather" panose="02000000000000000000" pitchFamily="2" charset="77"/>
              </a:defRPr>
            </a:lvl1pPr>
          </a:lstStyle>
          <a:p>
            <a:pPr lvl="0"/>
            <a:r>
              <a:rPr lang="en-GB" dirty="0"/>
              <a:t>Heading or intro copy </a:t>
            </a:r>
          </a:p>
        </p:txBody>
      </p:sp>
    </p:spTree>
    <p:extLst>
      <p:ext uri="{BB962C8B-B14F-4D97-AF65-F5344CB8AC3E}">
        <p14:creationId xmlns:p14="http://schemas.microsoft.com/office/powerpoint/2010/main" val="143620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Content - Pic Mult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627FDD-63E8-2149-B88D-A3BB3ABB9847}"/>
              </a:ext>
            </a:extLst>
          </p:cNvPr>
          <p:cNvPicPr>
            <a:picLocks noChangeAspect="1"/>
          </p:cNvPicPr>
          <p:nvPr userDrawn="1"/>
        </p:nvPicPr>
        <p:blipFill>
          <a:blip r:embed="rId2"/>
          <a:stretch>
            <a:fillRect/>
          </a:stretch>
        </p:blipFill>
        <p:spPr>
          <a:xfrm>
            <a:off x="16863134" y="8550235"/>
            <a:ext cx="734874" cy="1113314"/>
          </a:xfrm>
          <a:prstGeom prst="rect">
            <a:avLst/>
          </a:prstGeom>
        </p:spPr>
      </p:pic>
      <p:sp>
        <p:nvSpPr>
          <p:cNvPr id="6" name="Text Placeholder 5">
            <a:extLst>
              <a:ext uri="{FF2B5EF4-FFF2-40B4-BE49-F238E27FC236}">
                <a16:creationId xmlns:a16="http://schemas.microsoft.com/office/drawing/2014/main" id="{8486D2BA-805B-734D-805C-C3D5E25A53F6}"/>
              </a:ext>
            </a:extLst>
          </p:cNvPr>
          <p:cNvSpPr>
            <a:spLocks noGrp="1"/>
          </p:cNvSpPr>
          <p:nvPr>
            <p:ph type="body" sz="quarter" idx="15" hasCustomPrompt="1"/>
          </p:nvPr>
        </p:nvSpPr>
        <p:spPr>
          <a:xfrm>
            <a:off x="1081088" y="4562718"/>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17" name="Content Placeholder 16">
            <a:extLst>
              <a:ext uri="{FF2B5EF4-FFF2-40B4-BE49-F238E27FC236}">
                <a16:creationId xmlns:a16="http://schemas.microsoft.com/office/drawing/2014/main" id="{0B1FF06E-5035-FB4B-82B2-4B51E5DE3D20}"/>
              </a:ext>
            </a:extLst>
          </p:cNvPr>
          <p:cNvSpPr>
            <a:spLocks noGrp="1"/>
          </p:cNvSpPr>
          <p:nvPr>
            <p:ph sz="quarter" idx="18"/>
          </p:nvPr>
        </p:nvSpPr>
        <p:spPr>
          <a:xfrm>
            <a:off x="1079999" y="2700000"/>
            <a:ext cx="1890000" cy="654401"/>
          </a:xfrm>
        </p:spPr>
        <p:txBody>
          <a:bodyPr/>
          <a:lstStyle>
            <a:lvl1pPr marL="0" indent="0">
              <a:buNone/>
              <a:defRPr/>
            </a:lvl1pPr>
          </a:lstStyle>
          <a:p>
            <a:pPr lvl="0"/>
            <a:endParaRPr lang="en-GB" dirty="0"/>
          </a:p>
        </p:txBody>
      </p:sp>
      <p:sp>
        <p:nvSpPr>
          <p:cNvPr id="37" name="Text Placeholder 5">
            <a:extLst>
              <a:ext uri="{FF2B5EF4-FFF2-40B4-BE49-F238E27FC236}">
                <a16:creationId xmlns:a16="http://schemas.microsoft.com/office/drawing/2014/main" id="{AE5AC89F-A041-F345-A3BB-149A1E495250}"/>
              </a:ext>
            </a:extLst>
          </p:cNvPr>
          <p:cNvSpPr>
            <a:spLocks noGrp="1"/>
          </p:cNvSpPr>
          <p:nvPr>
            <p:ph type="body" sz="quarter" idx="29" hasCustomPrompt="1"/>
          </p:nvPr>
        </p:nvSpPr>
        <p:spPr>
          <a:xfrm>
            <a:off x="4161992" y="4562718"/>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38" name="Content Placeholder 16">
            <a:extLst>
              <a:ext uri="{FF2B5EF4-FFF2-40B4-BE49-F238E27FC236}">
                <a16:creationId xmlns:a16="http://schemas.microsoft.com/office/drawing/2014/main" id="{993C8091-9118-7A4A-B590-0C1FEB25221A}"/>
              </a:ext>
            </a:extLst>
          </p:cNvPr>
          <p:cNvSpPr>
            <a:spLocks noGrp="1"/>
          </p:cNvSpPr>
          <p:nvPr>
            <p:ph sz="quarter" idx="30"/>
          </p:nvPr>
        </p:nvSpPr>
        <p:spPr>
          <a:xfrm>
            <a:off x="4160903" y="2700000"/>
            <a:ext cx="1890000" cy="654401"/>
          </a:xfrm>
        </p:spPr>
        <p:txBody>
          <a:bodyPr/>
          <a:lstStyle>
            <a:lvl1pPr marL="0" indent="0">
              <a:buNone/>
              <a:defRPr/>
            </a:lvl1pPr>
          </a:lstStyle>
          <a:p>
            <a:pPr lvl="0"/>
            <a:endParaRPr lang="en-GB" dirty="0"/>
          </a:p>
        </p:txBody>
      </p:sp>
      <p:sp>
        <p:nvSpPr>
          <p:cNvPr id="40" name="Text Placeholder 5">
            <a:extLst>
              <a:ext uri="{FF2B5EF4-FFF2-40B4-BE49-F238E27FC236}">
                <a16:creationId xmlns:a16="http://schemas.microsoft.com/office/drawing/2014/main" id="{3CD37F5E-124F-8649-A6DD-51EC8F5711CB}"/>
              </a:ext>
            </a:extLst>
          </p:cNvPr>
          <p:cNvSpPr>
            <a:spLocks noGrp="1"/>
          </p:cNvSpPr>
          <p:nvPr>
            <p:ph type="body" sz="quarter" idx="32" hasCustomPrompt="1"/>
          </p:nvPr>
        </p:nvSpPr>
        <p:spPr>
          <a:xfrm>
            <a:off x="7242896" y="4562718"/>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1" name="Content Placeholder 16">
            <a:extLst>
              <a:ext uri="{FF2B5EF4-FFF2-40B4-BE49-F238E27FC236}">
                <a16:creationId xmlns:a16="http://schemas.microsoft.com/office/drawing/2014/main" id="{B2DFED82-40E2-A142-84FE-F49AE03D696A}"/>
              </a:ext>
            </a:extLst>
          </p:cNvPr>
          <p:cNvSpPr>
            <a:spLocks noGrp="1"/>
          </p:cNvSpPr>
          <p:nvPr>
            <p:ph sz="quarter" idx="33"/>
          </p:nvPr>
        </p:nvSpPr>
        <p:spPr>
          <a:xfrm>
            <a:off x="7241807" y="2700000"/>
            <a:ext cx="1890000" cy="654401"/>
          </a:xfrm>
        </p:spPr>
        <p:txBody>
          <a:bodyPr/>
          <a:lstStyle>
            <a:lvl1pPr marL="0" indent="0">
              <a:buNone/>
              <a:defRPr/>
            </a:lvl1pPr>
          </a:lstStyle>
          <a:p>
            <a:pPr lvl="0"/>
            <a:endParaRPr lang="en-GB" dirty="0"/>
          </a:p>
        </p:txBody>
      </p:sp>
      <p:sp>
        <p:nvSpPr>
          <p:cNvPr id="43" name="Text Placeholder 5">
            <a:extLst>
              <a:ext uri="{FF2B5EF4-FFF2-40B4-BE49-F238E27FC236}">
                <a16:creationId xmlns:a16="http://schemas.microsoft.com/office/drawing/2014/main" id="{6A203561-5C57-354C-94EC-7CDF0DBE1F5E}"/>
              </a:ext>
            </a:extLst>
          </p:cNvPr>
          <p:cNvSpPr>
            <a:spLocks noGrp="1"/>
          </p:cNvSpPr>
          <p:nvPr>
            <p:ph type="body" sz="quarter" idx="35" hasCustomPrompt="1"/>
          </p:nvPr>
        </p:nvSpPr>
        <p:spPr>
          <a:xfrm>
            <a:off x="10323800" y="4562718"/>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4" name="Content Placeholder 16">
            <a:extLst>
              <a:ext uri="{FF2B5EF4-FFF2-40B4-BE49-F238E27FC236}">
                <a16:creationId xmlns:a16="http://schemas.microsoft.com/office/drawing/2014/main" id="{7FD1D4AE-0CCD-6746-B9D7-36851356CCB2}"/>
              </a:ext>
            </a:extLst>
          </p:cNvPr>
          <p:cNvSpPr>
            <a:spLocks noGrp="1"/>
          </p:cNvSpPr>
          <p:nvPr>
            <p:ph sz="quarter" idx="36"/>
          </p:nvPr>
        </p:nvSpPr>
        <p:spPr>
          <a:xfrm>
            <a:off x="10322711" y="2700000"/>
            <a:ext cx="1890000" cy="654401"/>
          </a:xfrm>
        </p:spPr>
        <p:txBody>
          <a:bodyPr/>
          <a:lstStyle>
            <a:lvl1pPr marL="0" indent="0">
              <a:buNone/>
              <a:defRPr/>
            </a:lvl1pPr>
          </a:lstStyle>
          <a:p>
            <a:pPr lvl="0"/>
            <a:endParaRPr lang="en-GB" dirty="0"/>
          </a:p>
        </p:txBody>
      </p:sp>
      <p:sp>
        <p:nvSpPr>
          <p:cNvPr id="46" name="Text Placeholder 5">
            <a:extLst>
              <a:ext uri="{FF2B5EF4-FFF2-40B4-BE49-F238E27FC236}">
                <a16:creationId xmlns:a16="http://schemas.microsoft.com/office/drawing/2014/main" id="{0C543B15-8D0F-2F4E-AA57-37AFD812F95F}"/>
              </a:ext>
            </a:extLst>
          </p:cNvPr>
          <p:cNvSpPr>
            <a:spLocks noGrp="1"/>
          </p:cNvSpPr>
          <p:nvPr>
            <p:ph type="body" sz="quarter" idx="38" hasCustomPrompt="1"/>
          </p:nvPr>
        </p:nvSpPr>
        <p:spPr>
          <a:xfrm>
            <a:off x="13404703" y="4562718"/>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47" name="Content Placeholder 16">
            <a:extLst>
              <a:ext uri="{FF2B5EF4-FFF2-40B4-BE49-F238E27FC236}">
                <a16:creationId xmlns:a16="http://schemas.microsoft.com/office/drawing/2014/main" id="{74B9689E-8B96-6941-8AB3-DE2E4D8E9B53}"/>
              </a:ext>
            </a:extLst>
          </p:cNvPr>
          <p:cNvSpPr>
            <a:spLocks noGrp="1"/>
          </p:cNvSpPr>
          <p:nvPr>
            <p:ph sz="quarter" idx="39"/>
          </p:nvPr>
        </p:nvSpPr>
        <p:spPr>
          <a:xfrm>
            <a:off x="13403613" y="2700000"/>
            <a:ext cx="1890000" cy="654401"/>
          </a:xfrm>
        </p:spPr>
        <p:txBody>
          <a:bodyPr/>
          <a:lstStyle>
            <a:lvl1pPr marL="0" indent="0">
              <a:buNone/>
              <a:defRPr/>
            </a:lvl1pPr>
          </a:lstStyle>
          <a:p>
            <a:pPr lvl="0"/>
            <a:endParaRPr lang="en-GB" dirty="0"/>
          </a:p>
        </p:txBody>
      </p:sp>
      <p:sp>
        <p:nvSpPr>
          <p:cNvPr id="19" name="Text Placeholder 10">
            <a:extLst>
              <a:ext uri="{FF2B5EF4-FFF2-40B4-BE49-F238E27FC236}">
                <a16:creationId xmlns:a16="http://schemas.microsoft.com/office/drawing/2014/main" id="{07F0A08D-95B0-464F-99B5-3528347B13B6}"/>
              </a:ext>
            </a:extLst>
          </p:cNvPr>
          <p:cNvSpPr>
            <a:spLocks noGrp="1"/>
          </p:cNvSpPr>
          <p:nvPr>
            <p:ph type="body" sz="quarter" idx="13" hasCustomPrompt="1"/>
          </p:nvPr>
        </p:nvSpPr>
        <p:spPr>
          <a:xfrm>
            <a:off x="1079999" y="1080001"/>
            <a:ext cx="15023612" cy="643822"/>
          </a:xfrm>
        </p:spPr>
        <p:txBody>
          <a:bodyPr/>
          <a:lstStyle>
            <a:lvl1pPr marL="0" indent="0">
              <a:lnSpc>
                <a:spcPts val="4800"/>
              </a:lnSpc>
              <a:buNone/>
              <a:defRPr sz="3750" b="1" i="0">
                <a:solidFill>
                  <a:srgbClr val="12326E"/>
                </a:solidFill>
                <a:latin typeface="Merriweather" panose="02000000000000000000" pitchFamily="2" charset="77"/>
                <a:cs typeface="Merriweather" panose="02000000000000000000" pitchFamily="2" charset="77"/>
              </a:defRPr>
            </a:lvl1pPr>
          </a:lstStyle>
          <a:p>
            <a:pPr lvl="0"/>
            <a:r>
              <a:rPr lang="en-GB" dirty="0"/>
              <a:t>Heading or intro copy </a:t>
            </a:r>
          </a:p>
        </p:txBody>
      </p:sp>
      <p:sp>
        <p:nvSpPr>
          <p:cNvPr id="20" name="Text Placeholder 5">
            <a:extLst>
              <a:ext uri="{FF2B5EF4-FFF2-40B4-BE49-F238E27FC236}">
                <a16:creationId xmlns:a16="http://schemas.microsoft.com/office/drawing/2014/main" id="{7E78E6F3-9DA3-B44A-8E61-B40FDE7F342F}"/>
              </a:ext>
            </a:extLst>
          </p:cNvPr>
          <p:cNvSpPr>
            <a:spLocks noGrp="1"/>
          </p:cNvSpPr>
          <p:nvPr>
            <p:ph type="body" sz="quarter" idx="40" hasCustomPrompt="1"/>
          </p:nvPr>
        </p:nvSpPr>
        <p:spPr>
          <a:xfrm>
            <a:off x="1081087" y="8065682"/>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1" name="Content Placeholder 16">
            <a:extLst>
              <a:ext uri="{FF2B5EF4-FFF2-40B4-BE49-F238E27FC236}">
                <a16:creationId xmlns:a16="http://schemas.microsoft.com/office/drawing/2014/main" id="{93FF5436-B9ED-AE4A-B4B1-52672810F7AF}"/>
              </a:ext>
            </a:extLst>
          </p:cNvPr>
          <p:cNvSpPr>
            <a:spLocks noGrp="1"/>
          </p:cNvSpPr>
          <p:nvPr>
            <p:ph sz="quarter" idx="41"/>
          </p:nvPr>
        </p:nvSpPr>
        <p:spPr>
          <a:xfrm>
            <a:off x="1079997" y="6202964"/>
            <a:ext cx="1890000" cy="654401"/>
          </a:xfrm>
        </p:spPr>
        <p:txBody>
          <a:bodyPr/>
          <a:lstStyle>
            <a:lvl1pPr marL="0" indent="0">
              <a:buNone/>
              <a:defRPr/>
            </a:lvl1pPr>
          </a:lstStyle>
          <a:p>
            <a:pPr lvl="0"/>
            <a:endParaRPr lang="en-GB" dirty="0"/>
          </a:p>
        </p:txBody>
      </p:sp>
      <p:sp>
        <p:nvSpPr>
          <p:cNvPr id="22" name="Text Placeholder 5">
            <a:extLst>
              <a:ext uri="{FF2B5EF4-FFF2-40B4-BE49-F238E27FC236}">
                <a16:creationId xmlns:a16="http://schemas.microsoft.com/office/drawing/2014/main" id="{D656D92E-EC6D-4F4F-BF42-04E653306B45}"/>
              </a:ext>
            </a:extLst>
          </p:cNvPr>
          <p:cNvSpPr>
            <a:spLocks noGrp="1"/>
          </p:cNvSpPr>
          <p:nvPr>
            <p:ph type="body" sz="quarter" idx="42" hasCustomPrompt="1"/>
          </p:nvPr>
        </p:nvSpPr>
        <p:spPr>
          <a:xfrm>
            <a:off x="4161991" y="8065682"/>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3" name="Content Placeholder 16">
            <a:extLst>
              <a:ext uri="{FF2B5EF4-FFF2-40B4-BE49-F238E27FC236}">
                <a16:creationId xmlns:a16="http://schemas.microsoft.com/office/drawing/2014/main" id="{14E92C56-0189-1745-ABE7-2A55592BE12D}"/>
              </a:ext>
            </a:extLst>
          </p:cNvPr>
          <p:cNvSpPr>
            <a:spLocks noGrp="1"/>
          </p:cNvSpPr>
          <p:nvPr>
            <p:ph sz="quarter" idx="43"/>
          </p:nvPr>
        </p:nvSpPr>
        <p:spPr>
          <a:xfrm>
            <a:off x="4160901" y="6202964"/>
            <a:ext cx="1890000" cy="654401"/>
          </a:xfrm>
        </p:spPr>
        <p:txBody>
          <a:bodyPr/>
          <a:lstStyle>
            <a:lvl1pPr marL="0" indent="0">
              <a:buNone/>
              <a:defRPr/>
            </a:lvl1pPr>
          </a:lstStyle>
          <a:p>
            <a:pPr lvl="0"/>
            <a:endParaRPr lang="en-GB" dirty="0"/>
          </a:p>
        </p:txBody>
      </p:sp>
      <p:sp>
        <p:nvSpPr>
          <p:cNvPr id="24" name="Text Placeholder 5">
            <a:extLst>
              <a:ext uri="{FF2B5EF4-FFF2-40B4-BE49-F238E27FC236}">
                <a16:creationId xmlns:a16="http://schemas.microsoft.com/office/drawing/2014/main" id="{B7025F7C-0F6B-EB4A-A391-6FBA1A4BFFBC}"/>
              </a:ext>
            </a:extLst>
          </p:cNvPr>
          <p:cNvSpPr>
            <a:spLocks noGrp="1"/>
          </p:cNvSpPr>
          <p:nvPr>
            <p:ph type="body" sz="quarter" idx="44" hasCustomPrompt="1"/>
          </p:nvPr>
        </p:nvSpPr>
        <p:spPr>
          <a:xfrm>
            <a:off x="7242895" y="8065682"/>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5" name="Content Placeholder 16">
            <a:extLst>
              <a:ext uri="{FF2B5EF4-FFF2-40B4-BE49-F238E27FC236}">
                <a16:creationId xmlns:a16="http://schemas.microsoft.com/office/drawing/2014/main" id="{58D7F1B5-74C8-3041-8E09-942A5E181FA3}"/>
              </a:ext>
            </a:extLst>
          </p:cNvPr>
          <p:cNvSpPr>
            <a:spLocks noGrp="1"/>
          </p:cNvSpPr>
          <p:nvPr>
            <p:ph sz="quarter" idx="45"/>
          </p:nvPr>
        </p:nvSpPr>
        <p:spPr>
          <a:xfrm>
            <a:off x="7241805" y="6202964"/>
            <a:ext cx="1890000" cy="654401"/>
          </a:xfrm>
        </p:spPr>
        <p:txBody>
          <a:bodyPr/>
          <a:lstStyle>
            <a:lvl1pPr marL="0" indent="0">
              <a:buNone/>
              <a:defRPr/>
            </a:lvl1pPr>
          </a:lstStyle>
          <a:p>
            <a:pPr lvl="0"/>
            <a:endParaRPr lang="en-GB" dirty="0"/>
          </a:p>
        </p:txBody>
      </p:sp>
      <p:sp>
        <p:nvSpPr>
          <p:cNvPr id="26" name="Text Placeholder 5">
            <a:extLst>
              <a:ext uri="{FF2B5EF4-FFF2-40B4-BE49-F238E27FC236}">
                <a16:creationId xmlns:a16="http://schemas.microsoft.com/office/drawing/2014/main" id="{691630CA-860B-8649-AF8E-3C72976AE0B2}"/>
              </a:ext>
            </a:extLst>
          </p:cNvPr>
          <p:cNvSpPr>
            <a:spLocks noGrp="1"/>
          </p:cNvSpPr>
          <p:nvPr>
            <p:ph type="body" sz="quarter" idx="46" hasCustomPrompt="1"/>
          </p:nvPr>
        </p:nvSpPr>
        <p:spPr>
          <a:xfrm>
            <a:off x="10323799" y="8065682"/>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7" name="Content Placeholder 16">
            <a:extLst>
              <a:ext uri="{FF2B5EF4-FFF2-40B4-BE49-F238E27FC236}">
                <a16:creationId xmlns:a16="http://schemas.microsoft.com/office/drawing/2014/main" id="{030837E2-0CCF-7B42-B24C-0CEED2264D5C}"/>
              </a:ext>
            </a:extLst>
          </p:cNvPr>
          <p:cNvSpPr>
            <a:spLocks noGrp="1"/>
          </p:cNvSpPr>
          <p:nvPr>
            <p:ph sz="quarter" idx="47"/>
          </p:nvPr>
        </p:nvSpPr>
        <p:spPr>
          <a:xfrm>
            <a:off x="10322709" y="6202964"/>
            <a:ext cx="1890000" cy="654401"/>
          </a:xfrm>
        </p:spPr>
        <p:txBody>
          <a:bodyPr/>
          <a:lstStyle>
            <a:lvl1pPr marL="0" indent="0">
              <a:buNone/>
              <a:defRPr/>
            </a:lvl1pPr>
          </a:lstStyle>
          <a:p>
            <a:pPr lvl="0"/>
            <a:endParaRPr lang="en-GB" dirty="0"/>
          </a:p>
        </p:txBody>
      </p:sp>
      <p:sp>
        <p:nvSpPr>
          <p:cNvPr id="28" name="Text Placeholder 5">
            <a:extLst>
              <a:ext uri="{FF2B5EF4-FFF2-40B4-BE49-F238E27FC236}">
                <a16:creationId xmlns:a16="http://schemas.microsoft.com/office/drawing/2014/main" id="{F6BCB917-049E-F342-B990-6A86DAD89C3E}"/>
              </a:ext>
            </a:extLst>
          </p:cNvPr>
          <p:cNvSpPr>
            <a:spLocks noGrp="1"/>
          </p:cNvSpPr>
          <p:nvPr>
            <p:ph type="body" sz="quarter" idx="48" hasCustomPrompt="1"/>
          </p:nvPr>
        </p:nvSpPr>
        <p:spPr>
          <a:xfrm>
            <a:off x="13404701" y="8065682"/>
            <a:ext cx="2698910" cy="793670"/>
          </a:xfrm>
        </p:spPr>
        <p:txBody>
          <a:bodyPr/>
          <a:lstStyle>
            <a:lvl1pPr marL="0" indent="0">
              <a:lnSpc>
                <a:spcPts val="2850"/>
              </a:lnSpc>
              <a:buNone/>
              <a:defRPr sz="2400" b="0" i="0">
                <a:solidFill>
                  <a:srgbClr val="00A590"/>
                </a:solidFill>
                <a:latin typeface="Fira Sans Medium" panose="020B0503050000020004" pitchFamily="34" charset="0"/>
                <a:ea typeface="Fira Sans Medium" panose="020B0503050000020004" pitchFamily="34" charset="0"/>
              </a:defRPr>
            </a:lvl1pPr>
          </a:lstStyle>
          <a:p>
            <a:pPr lvl="0"/>
            <a:r>
              <a:rPr lang="en-GB" dirty="0"/>
              <a:t>Body Text Subhead</a:t>
            </a:r>
          </a:p>
        </p:txBody>
      </p:sp>
      <p:sp>
        <p:nvSpPr>
          <p:cNvPr id="29" name="Content Placeholder 16">
            <a:extLst>
              <a:ext uri="{FF2B5EF4-FFF2-40B4-BE49-F238E27FC236}">
                <a16:creationId xmlns:a16="http://schemas.microsoft.com/office/drawing/2014/main" id="{AF338DB4-BB0F-B54C-BBF4-197ED28813AF}"/>
              </a:ext>
            </a:extLst>
          </p:cNvPr>
          <p:cNvSpPr>
            <a:spLocks noGrp="1"/>
          </p:cNvSpPr>
          <p:nvPr>
            <p:ph sz="quarter" idx="49"/>
          </p:nvPr>
        </p:nvSpPr>
        <p:spPr>
          <a:xfrm>
            <a:off x="13403612" y="6202964"/>
            <a:ext cx="1890000" cy="654401"/>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52542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Content -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FDDE97-70EE-754D-83FA-1C5B96F5F1C1}"/>
              </a:ext>
            </a:extLst>
          </p:cNvPr>
          <p:cNvPicPr>
            <a:picLocks noChangeAspect="1"/>
          </p:cNvPicPr>
          <p:nvPr userDrawn="1"/>
        </p:nvPicPr>
        <p:blipFill>
          <a:blip r:embed="rId2"/>
          <a:stretch>
            <a:fillRect/>
          </a:stretch>
        </p:blipFill>
        <p:spPr>
          <a:xfrm>
            <a:off x="0" y="0"/>
            <a:ext cx="18288000" cy="10287000"/>
          </a:xfrm>
          <a:prstGeom prst="rect">
            <a:avLst/>
          </a:prstGeom>
        </p:spPr>
      </p:pic>
      <p:pic>
        <p:nvPicPr>
          <p:cNvPr id="10" name="Picture 9">
            <a:extLst>
              <a:ext uri="{FF2B5EF4-FFF2-40B4-BE49-F238E27FC236}">
                <a16:creationId xmlns:a16="http://schemas.microsoft.com/office/drawing/2014/main" id="{96E5D4BF-BD63-884B-9445-4EE73E82A1CA}"/>
              </a:ext>
            </a:extLst>
          </p:cNvPr>
          <p:cNvPicPr>
            <a:picLocks noChangeAspect="1"/>
          </p:cNvPicPr>
          <p:nvPr userDrawn="1"/>
        </p:nvPicPr>
        <p:blipFill>
          <a:blip r:embed="rId3"/>
          <a:stretch>
            <a:fillRect/>
          </a:stretch>
        </p:blipFill>
        <p:spPr>
          <a:xfrm>
            <a:off x="16863134" y="8550235"/>
            <a:ext cx="734874" cy="1113314"/>
          </a:xfrm>
          <a:prstGeom prst="rect">
            <a:avLst/>
          </a:prstGeom>
        </p:spPr>
      </p:pic>
      <p:sp>
        <p:nvSpPr>
          <p:cNvPr id="7" name="Text Placeholder 10">
            <a:extLst>
              <a:ext uri="{FF2B5EF4-FFF2-40B4-BE49-F238E27FC236}">
                <a16:creationId xmlns:a16="http://schemas.microsoft.com/office/drawing/2014/main" id="{8B379330-84AE-0549-ACA6-691FA411A9F0}"/>
              </a:ext>
            </a:extLst>
          </p:cNvPr>
          <p:cNvSpPr>
            <a:spLocks noGrp="1"/>
          </p:cNvSpPr>
          <p:nvPr>
            <p:ph type="body" sz="quarter" idx="13" hasCustomPrompt="1"/>
          </p:nvPr>
        </p:nvSpPr>
        <p:spPr>
          <a:xfrm>
            <a:off x="1079999" y="1080001"/>
            <a:ext cx="15783134" cy="643822"/>
          </a:xfrm>
        </p:spPr>
        <p:txBody>
          <a:bodyPr/>
          <a:lstStyle>
            <a:lvl1pPr marL="0" indent="0">
              <a:lnSpc>
                <a:spcPts val="4800"/>
              </a:lnSpc>
              <a:buNone/>
              <a:defRPr sz="3750" b="1" i="0">
                <a:solidFill>
                  <a:srgbClr val="00A590"/>
                </a:solidFill>
                <a:latin typeface="Merriweather" panose="02000000000000000000" pitchFamily="2" charset="77"/>
                <a:cs typeface="Merriweather" panose="02000000000000000000" pitchFamily="2" charset="77"/>
              </a:defRPr>
            </a:lvl1pPr>
          </a:lstStyle>
          <a:p>
            <a:pPr lvl="0"/>
            <a:r>
              <a:rPr lang="en-GB" dirty="0"/>
              <a:t>Heading or intro copy </a:t>
            </a:r>
          </a:p>
        </p:txBody>
      </p:sp>
    </p:spTree>
    <p:extLst>
      <p:ext uri="{BB962C8B-B14F-4D97-AF65-F5344CB8AC3E}">
        <p14:creationId xmlns:p14="http://schemas.microsoft.com/office/powerpoint/2010/main" val="153517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0.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0.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31F00-6CE6-3E45-8AFA-1B4676487A2E}"/>
              </a:ext>
            </a:extLst>
          </p:cNvPr>
          <p:cNvSpPr>
            <a:spLocks noGrp="1"/>
          </p:cNvSpPr>
          <p:nvPr>
            <p:ph type="title"/>
          </p:nvPr>
        </p:nvSpPr>
        <p:spPr>
          <a:xfrm>
            <a:off x="1080000" y="1080001"/>
            <a:ext cx="15773400" cy="2616767"/>
          </a:xfrm>
          <a:prstGeom prst="rect">
            <a:avLst/>
          </a:prstGeom>
        </p:spPr>
        <p:txBody>
          <a:bodyPr vert="horz" lIns="36000" tIns="36000" rIns="36000" bIns="36000" rtlCol="0" anchor="ctr">
            <a:spAutoFit/>
          </a:bodyPr>
          <a:lstStyle/>
          <a:p>
            <a:r>
              <a:rPr lang="en-GB" dirty="0"/>
              <a:t>Click to edit Master title style</a:t>
            </a:r>
          </a:p>
        </p:txBody>
      </p:sp>
      <p:sp>
        <p:nvSpPr>
          <p:cNvPr id="3" name="Text Placeholder 2">
            <a:extLst>
              <a:ext uri="{FF2B5EF4-FFF2-40B4-BE49-F238E27FC236}">
                <a16:creationId xmlns:a16="http://schemas.microsoft.com/office/drawing/2014/main" id="{3EB094C3-818B-5C46-B486-9E9FD352BC1A}"/>
              </a:ext>
            </a:extLst>
          </p:cNvPr>
          <p:cNvSpPr>
            <a:spLocks noGrp="1"/>
          </p:cNvSpPr>
          <p:nvPr>
            <p:ph type="body" idx="1"/>
          </p:nvPr>
        </p:nvSpPr>
        <p:spPr>
          <a:xfrm>
            <a:off x="1080000" y="5400000"/>
            <a:ext cx="16129800" cy="2766912"/>
          </a:xfrm>
          <a:prstGeom prst="rect">
            <a:avLst/>
          </a:prstGeom>
        </p:spPr>
        <p:txBody>
          <a:bodyPr vert="horz" lIns="36000" tIns="36000" rIns="36000" bIns="3600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27655215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Lst>
  <p:hf hdr="0" dt="0"/>
  <p:txStyles>
    <p:titleStyle>
      <a:lvl1pPr algn="l" defTabSz="1371600" rtl="0" eaLnBrk="1" latinLnBrk="0" hangingPunct="1">
        <a:lnSpc>
          <a:spcPct val="90000"/>
        </a:lnSpc>
        <a:spcBef>
          <a:spcPct val="0"/>
        </a:spcBef>
        <a:buNone/>
        <a:defRPr sz="9000" b="1" i="0" kern="1200" baseline="0">
          <a:solidFill>
            <a:srgbClr val="3B3C43"/>
          </a:solidFill>
          <a:latin typeface="Merriweather" panose="02000000000000000000" pitchFamily="2" charset="77"/>
          <a:ea typeface="+mj-ea"/>
          <a:cs typeface="Merriweather" panose="02000000000000000000" pitchFamily="2" charset="77"/>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baseline="0">
          <a:solidFill>
            <a:srgbClr val="3B3C43"/>
          </a:solidFill>
          <a:latin typeface="Fira Sans" panose="020B0503050000020004"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baseline="0">
          <a:solidFill>
            <a:srgbClr val="3B3C43"/>
          </a:solidFill>
          <a:latin typeface="Fira Sans" panose="020B0503050000020004"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baseline="0">
          <a:solidFill>
            <a:srgbClr val="3B3C43"/>
          </a:solidFill>
          <a:latin typeface="Fira Sans" panose="020B0503050000020004"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baseline="0">
          <a:solidFill>
            <a:srgbClr val="3B3C43"/>
          </a:solidFill>
          <a:latin typeface="Fira Sans" panose="020B0503050000020004"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baseline="0">
          <a:solidFill>
            <a:srgbClr val="3B3C43"/>
          </a:solidFill>
          <a:latin typeface="Fira Sans" panose="020B05030500000200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6944916" y="9326434"/>
            <a:ext cx="1097400" cy="787200"/>
          </a:xfrm>
          <a:prstGeom prst="rect">
            <a:avLst/>
          </a:prstGeom>
          <a:noFill/>
          <a:ln>
            <a:noFill/>
          </a:ln>
        </p:spPr>
        <p:txBody>
          <a:bodyPr spcFirstLastPara="1" wrap="square" lIns="91425" tIns="91425" rIns="91425" bIns="91425" anchor="ctr" anchorCtr="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7869678"/>
      </p:ext>
    </p:extLst>
  </p:cSld>
  <p:clrMap bg1="lt1" tx1="dk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684800" y="3280850"/>
            <a:ext cx="17041200" cy="6832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6944916" y="9326434"/>
            <a:ext cx="1097400" cy="787200"/>
          </a:xfrm>
          <a:prstGeom prst="rect">
            <a:avLst/>
          </a:prstGeom>
          <a:noFill/>
          <a:ln>
            <a:noFill/>
          </a:ln>
        </p:spPr>
        <p:txBody>
          <a:bodyPr spcFirstLastPara="1" wrap="square" lIns="91425" tIns="91425" rIns="91425" bIns="91425" anchor="ctr" anchorCtr="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800401"/>
      </p:ext>
    </p:extLst>
  </p:cSld>
  <p:clrMap bg1="lt1" tx1="dk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jp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26.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jpe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30.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3.jpeg"/><Relationship Id="rId7"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jpe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57200" y="8496300"/>
            <a:ext cx="6576268" cy="1477267"/>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7200" kern="0" dirty="0">
                <a:solidFill>
                  <a:srgbClr val="000000"/>
                </a:solidFill>
                <a:latin typeface="Poppins SemiBold"/>
                <a:ea typeface="Poppins SemiBold"/>
                <a:cs typeface="Poppins SemiBold"/>
                <a:sym typeface="Poppins SemiBold"/>
              </a:rPr>
              <a:t>Case Studies</a:t>
            </a:r>
            <a:endParaRPr sz="7200" kern="0" dirty="0">
              <a:solidFill>
                <a:srgbClr val="000000"/>
              </a:solidFill>
              <a:latin typeface="Poppins SemiBold"/>
              <a:ea typeface="Poppins SemiBold"/>
              <a:cs typeface="Poppins SemiBold"/>
              <a:sym typeface="Poppins SemiBold"/>
            </a:endParaRPr>
          </a:p>
        </p:txBody>
      </p:sp>
      <p:sp>
        <p:nvSpPr>
          <p:cNvPr id="55" name="Google Shape;55;p13"/>
          <p:cNvSpPr txBox="1"/>
          <p:nvPr/>
        </p:nvSpPr>
        <p:spPr>
          <a:xfrm>
            <a:off x="8991648" y="7049447"/>
            <a:ext cx="8496000" cy="1600378"/>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4000" kern="0">
                <a:solidFill>
                  <a:srgbClr val="000000"/>
                </a:solidFill>
                <a:latin typeface="Poppins SemiBold"/>
                <a:ea typeface="Poppins SemiBold"/>
                <a:cs typeface="Poppins SemiBold"/>
                <a:sym typeface="Poppins SemiBold"/>
              </a:rPr>
              <a:t>Always customer centric.</a:t>
            </a:r>
            <a:endParaRPr sz="4000" kern="0">
              <a:solidFill>
                <a:srgbClr val="000000"/>
              </a:solidFill>
              <a:latin typeface="Poppins SemiBold"/>
              <a:ea typeface="Poppins SemiBold"/>
              <a:cs typeface="Poppins SemiBold"/>
              <a:sym typeface="Poppins SemiBold"/>
            </a:endParaRPr>
          </a:p>
          <a:p>
            <a:pPr defTabSz="1828800">
              <a:buClr>
                <a:srgbClr val="000000"/>
              </a:buClr>
            </a:pPr>
            <a:r>
              <a:rPr lang="en" sz="4000" kern="0">
                <a:solidFill>
                  <a:srgbClr val="000000"/>
                </a:solidFill>
                <a:latin typeface="Poppins SemiBold"/>
                <a:ea typeface="Poppins SemiBold"/>
                <a:cs typeface="Poppins SemiBold"/>
                <a:sym typeface="Poppins SemiBold"/>
              </a:rPr>
              <a:t>Always data lead.</a:t>
            </a:r>
            <a:endParaRPr sz="4000" kern="0">
              <a:solidFill>
                <a:srgbClr val="000000"/>
              </a:solidFill>
              <a:latin typeface="Poppins SemiBold"/>
              <a:ea typeface="Poppins SemiBold"/>
              <a:cs typeface="Poppins SemiBold"/>
              <a:sym typeface="Poppins SemiBold"/>
            </a:endParaRPr>
          </a:p>
        </p:txBody>
      </p:sp>
      <p:pic>
        <p:nvPicPr>
          <p:cNvPr id="56" name="Google Shape;56;p13"/>
          <p:cNvPicPr preferRelativeResize="0"/>
          <p:nvPr/>
        </p:nvPicPr>
        <p:blipFill>
          <a:blip r:embed="rId3">
            <a:alphaModFix/>
          </a:blip>
          <a:stretch>
            <a:fillRect/>
          </a:stretch>
        </p:blipFill>
        <p:spPr>
          <a:xfrm>
            <a:off x="914401" y="914400"/>
            <a:ext cx="1998550" cy="1759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30" name="Google Shape;230;p18"/>
          <p:cNvSpPr txBox="1"/>
          <p:nvPr/>
        </p:nvSpPr>
        <p:spPr>
          <a:xfrm>
            <a:off x="758850" y="661151"/>
            <a:ext cx="5641800" cy="2882267"/>
          </a:xfrm>
          <a:prstGeom prst="rect">
            <a:avLst/>
          </a:prstGeom>
          <a:noFill/>
          <a:ln>
            <a:noFill/>
          </a:ln>
        </p:spPr>
        <p:txBody>
          <a:bodyPr spcFirstLastPara="1" wrap="square" lIns="182850" tIns="182850" rIns="182850" bIns="182850" anchor="t" anchorCtr="0">
            <a:spAutoFit/>
          </a:bodyPr>
          <a:lstStyle/>
          <a:p>
            <a:pPr defTabSz="1828800">
              <a:lnSpc>
                <a:spcPct val="115000"/>
              </a:lnSpc>
              <a:buClr>
                <a:srgbClr val="000000"/>
              </a:buClr>
            </a:pPr>
            <a:r>
              <a:rPr lang="en" sz="4000" kern="0">
                <a:solidFill>
                  <a:srgbClr val="000000"/>
                </a:solidFill>
                <a:latin typeface="Poppins SemiBold"/>
                <a:ea typeface="Poppins SemiBold"/>
                <a:cs typeface="Poppins SemiBold"/>
                <a:sym typeface="Poppins SemiBold"/>
              </a:rPr>
              <a:t>Brands we have already worked </a:t>
            </a:r>
            <a:endParaRPr sz="4000" kern="0">
              <a:solidFill>
                <a:srgbClr val="000000"/>
              </a:solidFill>
              <a:latin typeface="Poppins SemiBold"/>
              <a:ea typeface="Poppins SemiBold"/>
              <a:cs typeface="Poppins SemiBold"/>
              <a:sym typeface="Poppins SemiBold"/>
            </a:endParaRPr>
          </a:p>
          <a:p>
            <a:pPr defTabSz="1828800">
              <a:lnSpc>
                <a:spcPct val="115000"/>
              </a:lnSpc>
              <a:buClr>
                <a:srgbClr val="000000"/>
              </a:buClr>
            </a:pPr>
            <a:r>
              <a:rPr lang="en" sz="4000" kern="0">
                <a:solidFill>
                  <a:srgbClr val="000000"/>
                </a:solidFill>
                <a:latin typeface="Poppins SemiBold"/>
                <a:ea typeface="Poppins SemiBold"/>
                <a:cs typeface="Poppins SemiBold"/>
                <a:sym typeface="Poppins SemiBold"/>
              </a:rPr>
              <a:t>with</a:t>
            </a:r>
            <a:endParaRPr sz="4000" kern="0">
              <a:solidFill>
                <a:srgbClr val="000000"/>
              </a:solidFill>
              <a:latin typeface="Poppins SemiBold"/>
              <a:ea typeface="Poppins SemiBold"/>
              <a:cs typeface="Poppins SemiBold"/>
              <a:sym typeface="Poppins SemiBold"/>
            </a:endParaRPr>
          </a:p>
          <a:p>
            <a:pPr defTabSz="1828800">
              <a:lnSpc>
                <a:spcPct val="115000"/>
              </a:lnSpc>
              <a:buClr>
                <a:srgbClr val="000000"/>
              </a:buClr>
            </a:pPr>
            <a:r>
              <a:rPr lang="en" sz="2200" kern="0">
                <a:solidFill>
                  <a:srgbClr val="000000"/>
                </a:solidFill>
                <a:latin typeface="Poppins Light"/>
                <a:ea typeface="Poppins Light"/>
                <a:cs typeface="Poppins Light"/>
                <a:sym typeface="Poppins Light"/>
              </a:rPr>
              <a:t> </a:t>
            </a:r>
            <a:endParaRPr sz="2200" kern="0">
              <a:solidFill>
                <a:srgbClr val="000000"/>
              </a:solidFill>
              <a:latin typeface="Poppins Light"/>
              <a:ea typeface="Poppins Light"/>
              <a:cs typeface="Poppins Light"/>
              <a:sym typeface="Poppins Light"/>
            </a:endParaRPr>
          </a:p>
        </p:txBody>
      </p:sp>
      <p:pic>
        <p:nvPicPr>
          <p:cNvPr id="231" name="Google Shape;231;p18"/>
          <p:cNvPicPr preferRelativeResize="0"/>
          <p:nvPr/>
        </p:nvPicPr>
        <p:blipFill>
          <a:blip r:embed="rId4">
            <a:alphaModFix/>
          </a:blip>
          <a:stretch>
            <a:fillRect/>
          </a:stretch>
        </p:blipFill>
        <p:spPr>
          <a:xfrm>
            <a:off x="8365807" y="1390650"/>
            <a:ext cx="9007798" cy="5200652"/>
          </a:xfrm>
          <a:prstGeom prst="rect">
            <a:avLst/>
          </a:prstGeom>
          <a:noFill/>
          <a:ln>
            <a:noFill/>
          </a:ln>
        </p:spPr>
      </p:pic>
      <p:pic>
        <p:nvPicPr>
          <p:cNvPr id="5" name="Picture 4" descr="Shape&#10;&#10;Description automatically generated with low confidence">
            <a:extLst>
              <a:ext uri="{FF2B5EF4-FFF2-40B4-BE49-F238E27FC236}">
                <a16:creationId xmlns:a16="http://schemas.microsoft.com/office/drawing/2014/main" id="{BF104195-0AF4-48F1-AED4-E494A2544D55}"/>
              </a:ext>
            </a:extLst>
          </p:cNvPr>
          <p:cNvPicPr>
            <a:picLocks noChangeAspect="1"/>
          </p:cNvPicPr>
          <p:nvPr/>
        </p:nvPicPr>
        <p:blipFill>
          <a:blip r:embed="rId5"/>
          <a:stretch>
            <a:fillRect/>
          </a:stretch>
        </p:blipFill>
        <p:spPr>
          <a:xfrm>
            <a:off x="433733" y="9212654"/>
            <a:ext cx="924642" cy="8121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pic>
        <p:nvPicPr>
          <p:cNvPr id="243" name="Google Shape;243;p20"/>
          <p:cNvPicPr preferRelativeResize="0"/>
          <p:nvPr/>
        </p:nvPicPr>
        <p:blipFill>
          <a:blip r:embed="rId4">
            <a:alphaModFix/>
          </a:blip>
          <a:stretch>
            <a:fillRect/>
          </a:stretch>
        </p:blipFill>
        <p:spPr>
          <a:xfrm>
            <a:off x="2421" y="1"/>
            <a:ext cx="18285586" cy="10286998"/>
          </a:xfrm>
          <a:prstGeom prst="rect">
            <a:avLst/>
          </a:prstGeom>
          <a:noFill/>
          <a:ln>
            <a:noFill/>
          </a:ln>
        </p:spPr>
      </p:pic>
      <p:sp>
        <p:nvSpPr>
          <p:cNvPr id="244" name="Google Shape;244;p20"/>
          <p:cNvSpPr/>
          <p:nvPr/>
        </p:nvSpPr>
        <p:spPr>
          <a:xfrm>
            <a:off x="933400" y="1951150"/>
            <a:ext cx="5467200" cy="7421400"/>
          </a:xfrm>
          <a:prstGeom prst="roundRect">
            <a:avLst>
              <a:gd name="adj" fmla="val 2866"/>
            </a:avLst>
          </a:pr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45" name="Google Shape;245;p20"/>
          <p:cNvSpPr txBox="1"/>
          <p:nvPr/>
        </p:nvSpPr>
        <p:spPr>
          <a:xfrm>
            <a:off x="1204300" y="3442251"/>
            <a:ext cx="4964400" cy="3262371"/>
          </a:xfrm>
          <a:prstGeom prst="rect">
            <a:avLst/>
          </a:prstGeom>
          <a:noFill/>
          <a:ln>
            <a:noFill/>
          </a:ln>
        </p:spPr>
        <p:txBody>
          <a:bodyPr spcFirstLastPara="1" wrap="square" lIns="182850" tIns="182850" rIns="182850" bIns="182850" anchor="t" anchorCtr="0">
            <a:spAutoFit/>
          </a:bodyPr>
          <a:lstStyle/>
          <a:p>
            <a:pPr defTabSz="1828800">
              <a:buClr>
                <a:srgbClr val="000000"/>
              </a:buClr>
              <a:buSzPts val="1100"/>
            </a:pPr>
            <a:r>
              <a:rPr lang="en" sz="3200" kern="0">
                <a:solidFill>
                  <a:srgbClr val="000000"/>
                </a:solidFill>
                <a:latin typeface="Poppins SemiBold"/>
                <a:ea typeface="Poppins SemiBold"/>
                <a:cs typeface="Poppins SemiBold"/>
                <a:sym typeface="Poppins SemiBold"/>
              </a:rPr>
              <a:t>A new Loyalty proposition for the UK that drives Customer retention &amp; Customer growth</a:t>
            </a:r>
            <a:endParaRPr sz="3200" kern="0">
              <a:solidFill>
                <a:srgbClr val="000000"/>
              </a:solidFill>
              <a:latin typeface="Poppins SemiBold"/>
              <a:ea typeface="Poppins SemiBold"/>
              <a:cs typeface="Poppins SemiBold"/>
              <a:sym typeface="Poppins SemiBold"/>
            </a:endParaRPr>
          </a:p>
          <a:p>
            <a:pPr defTabSz="1828800">
              <a:buClr>
                <a:srgbClr val="000000"/>
              </a:buClr>
            </a:pPr>
            <a:r>
              <a:rPr lang="en" sz="2800" kern="0">
                <a:solidFill>
                  <a:srgbClr val="000000"/>
                </a:solidFill>
                <a:latin typeface="Poppins SemiBold"/>
                <a:ea typeface="Poppins SemiBold"/>
                <a:cs typeface="Poppins SemiBold"/>
                <a:sym typeface="Poppins SemiBold"/>
              </a:rPr>
              <a:t> </a:t>
            </a:r>
            <a:endParaRPr sz="2800" kern="0">
              <a:solidFill>
                <a:srgbClr val="000000"/>
              </a:solidFill>
              <a:latin typeface="Poppins SemiBold"/>
              <a:ea typeface="Poppins SemiBold"/>
              <a:cs typeface="Poppins SemiBold"/>
              <a:sym typeface="Poppins SemiBold"/>
            </a:endParaRPr>
          </a:p>
        </p:txBody>
      </p:sp>
      <p:sp>
        <p:nvSpPr>
          <p:cNvPr id="246" name="Google Shape;246;p20"/>
          <p:cNvSpPr/>
          <p:nvPr/>
        </p:nvSpPr>
        <p:spPr>
          <a:xfrm rot="10800000">
            <a:off x="919100" y="50"/>
            <a:ext cx="2371800" cy="919200"/>
          </a:xfrm>
          <a:prstGeom prst="round2SameRect">
            <a:avLst>
              <a:gd name="adj1" fmla="val 16542"/>
              <a:gd name="adj2" fmla="val 0"/>
            </a:avLst>
          </a:prstGeom>
          <a:solidFill>
            <a:srgbClr val="F9F27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pic>
        <p:nvPicPr>
          <p:cNvPr id="247" name="Google Shape;247;p20"/>
          <p:cNvPicPr preferRelativeResize="0"/>
          <p:nvPr/>
        </p:nvPicPr>
        <p:blipFill>
          <a:blip r:embed="rId5">
            <a:alphaModFix/>
          </a:blip>
          <a:stretch>
            <a:fillRect/>
          </a:stretch>
        </p:blipFill>
        <p:spPr>
          <a:xfrm>
            <a:off x="1276350" y="2324099"/>
            <a:ext cx="2809300" cy="1118150"/>
          </a:xfrm>
          <a:prstGeom prst="rect">
            <a:avLst/>
          </a:prstGeom>
          <a:noFill/>
          <a:ln>
            <a:noFill/>
          </a:ln>
        </p:spPr>
      </p:pic>
      <p:sp>
        <p:nvSpPr>
          <p:cNvPr id="248" name="Google Shape;248;p20"/>
          <p:cNvSpPr txBox="1"/>
          <p:nvPr/>
        </p:nvSpPr>
        <p:spPr>
          <a:xfrm>
            <a:off x="914400" y="83288"/>
            <a:ext cx="2371800" cy="707826"/>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2200" kern="0">
                <a:solidFill>
                  <a:srgbClr val="000000"/>
                </a:solidFill>
                <a:latin typeface="Poppins SemiBold"/>
                <a:ea typeface="Poppins SemiBold"/>
                <a:cs typeface="Poppins SemiBold"/>
                <a:sym typeface="Poppins SemiBold"/>
              </a:rPr>
              <a:t>CASE STUDY</a:t>
            </a:r>
            <a:endParaRPr sz="2200" kern="0">
              <a:solidFill>
                <a:srgbClr val="000000"/>
              </a:solidFill>
              <a:latin typeface="Poppins SemiBold"/>
              <a:ea typeface="Poppins SemiBold"/>
              <a:cs typeface="Poppins SemiBold"/>
              <a:sym typeface="Poppins SemiBold"/>
            </a:endParaRPr>
          </a:p>
        </p:txBody>
      </p:sp>
      <p:sp>
        <p:nvSpPr>
          <p:cNvPr id="249" name="Google Shape;249;p20"/>
          <p:cNvSpPr txBox="1"/>
          <p:nvPr/>
        </p:nvSpPr>
        <p:spPr>
          <a:xfrm>
            <a:off x="1204300" y="6284250"/>
            <a:ext cx="4819200" cy="892491"/>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kern="0">
                <a:solidFill>
                  <a:srgbClr val="434343"/>
                </a:solidFill>
                <a:latin typeface="Poppins SemiBold"/>
                <a:ea typeface="Poppins SemiBold"/>
                <a:cs typeface="Poppins SemiBold"/>
                <a:sym typeface="Poppins SemiBold"/>
              </a:rPr>
              <a:t>Project</a:t>
            </a:r>
            <a:endParaRPr kern="0">
              <a:solidFill>
                <a:srgbClr val="434343"/>
              </a:solidFill>
              <a:latin typeface="Poppins SemiBold"/>
              <a:ea typeface="Poppins SemiBold"/>
              <a:cs typeface="Poppins SemiBold"/>
              <a:sym typeface="Poppins SemiBold"/>
            </a:endParaRPr>
          </a:p>
          <a:p>
            <a:pPr defTabSz="1828800">
              <a:buClr>
                <a:srgbClr val="000000"/>
              </a:buClr>
            </a:pPr>
            <a:r>
              <a:rPr lang="en" sz="1600" kern="0">
                <a:solidFill>
                  <a:srgbClr val="434343"/>
                </a:solidFill>
                <a:latin typeface="Poppins Light"/>
                <a:ea typeface="Poppins Light"/>
                <a:cs typeface="Poppins Light"/>
                <a:sym typeface="Poppins Light"/>
              </a:rPr>
              <a:t>Loyalty Proposition</a:t>
            </a:r>
            <a:endParaRPr sz="1600" kern="0">
              <a:solidFill>
                <a:srgbClr val="434343"/>
              </a:solidFill>
              <a:latin typeface="Poppins Light"/>
              <a:ea typeface="Poppins Light"/>
              <a:cs typeface="Poppins Light"/>
              <a:sym typeface="Poppins Light"/>
            </a:endParaRPr>
          </a:p>
        </p:txBody>
      </p:sp>
      <p:sp>
        <p:nvSpPr>
          <p:cNvPr id="250" name="Google Shape;250;p20"/>
          <p:cNvSpPr txBox="1"/>
          <p:nvPr/>
        </p:nvSpPr>
        <p:spPr>
          <a:xfrm>
            <a:off x="1204300" y="7002750"/>
            <a:ext cx="4964400" cy="1138713"/>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kern="0">
                <a:solidFill>
                  <a:srgbClr val="434343"/>
                </a:solidFill>
                <a:latin typeface="Poppins SemiBold"/>
                <a:ea typeface="Poppins SemiBold"/>
                <a:cs typeface="Poppins SemiBold"/>
                <a:sym typeface="Poppins SemiBold"/>
              </a:rPr>
              <a:t>Services</a:t>
            </a:r>
            <a:endParaRPr kern="0">
              <a:solidFill>
                <a:srgbClr val="434343"/>
              </a:solidFill>
              <a:latin typeface="Poppins SemiBold"/>
              <a:ea typeface="Poppins SemiBold"/>
              <a:cs typeface="Poppins SemiBold"/>
              <a:sym typeface="Poppins SemiBold"/>
            </a:endParaRPr>
          </a:p>
          <a:p>
            <a:pPr defTabSz="1828800">
              <a:buClr>
                <a:srgbClr val="000000"/>
              </a:buClr>
            </a:pPr>
            <a:r>
              <a:rPr lang="en" sz="1600" kern="0">
                <a:solidFill>
                  <a:srgbClr val="434343"/>
                </a:solidFill>
                <a:latin typeface="Poppins Light"/>
                <a:ea typeface="Poppins Light"/>
                <a:cs typeface="Poppins Light"/>
                <a:sym typeface="Poppins Light"/>
              </a:rPr>
              <a:t>Discover &amp; Design / Market review / Loyalty design / Delivery plan</a:t>
            </a:r>
            <a:endParaRPr sz="1600" kern="0">
              <a:solidFill>
                <a:srgbClr val="434343"/>
              </a:solidFill>
              <a:latin typeface="Poppins Light"/>
              <a:ea typeface="Poppins Light"/>
              <a:cs typeface="Poppins Light"/>
              <a:sym typeface="Poppins Light"/>
            </a:endParaRPr>
          </a:p>
        </p:txBody>
      </p:sp>
      <p:sp>
        <p:nvSpPr>
          <p:cNvPr id="251" name="Google Shape;251;p20"/>
          <p:cNvSpPr txBox="1"/>
          <p:nvPr/>
        </p:nvSpPr>
        <p:spPr>
          <a:xfrm>
            <a:off x="1204300" y="7949850"/>
            <a:ext cx="4819200" cy="892491"/>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kern="0">
                <a:solidFill>
                  <a:srgbClr val="434343"/>
                </a:solidFill>
                <a:latin typeface="Poppins SemiBold"/>
                <a:ea typeface="Poppins SemiBold"/>
                <a:cs typeface="Poppins SemiBold"/>
                <a:sym typeface="Poppins SemiBold"/>
              </a:rPr>
              <a:t>Industry</a:t>
            </a:r>
            <a:endParaRPr kern="0">
              <a:solidFill>
                <a:srgbClr val="434343"/>
              </a:solidFill>
              <a:latin typeface="Poppins SemiBold"/>
              <a:ea typeface="Poppins SemiBold"/>
              <a:cs typeface="Poppins SemiBold"/>
              <a:sym typeface="Poppins SemiBold"/>
            </a:endParaRPr>
          </a:p>
          <a:p>
            <a:pPr defTabSz="1828800">
              <a:buClr>
                <a:srgbClr val="000000"/>
              </a:buClr>
            </a:pPr>
            <a:r>
              <a:rPr lang="en" sz="1600" kern="0">
                <a:solidFill>
                  <a:srgbClr val="434343"/>
                </a:solidFill>
                <a:latin typeface="Poppins Light"/>
                <a:ea typeface="Poppins Light"/>
                <a:cs typeface="Poppins Light"/>
                <a:sym typeface="Poppins Light"/>
              </a:rPr>
              <a:t>Beauty retail</a:t>
            </a:r>
            <a:endParaRPr sz="1600" kern="0">
              <a:solidFill>
                <a:srgbClr val="434343"/>
              </a:solidFill>
              <a:latin typeface="Poppins Light"/>
              <a:ea typeface="Poppins Light"/>
              <a:cs typeface="Poppins Light"/>
              <a:sym typeface="Poppins Light"/>
            </a:endParaRPr>
          </a:p>
        </p:txBody>
      </p:sp>
      <p:sp>
        <p:nvSpPr>
          <p:cNvPr id="252" name="Google Shape;252;p20"/>
          <p:cNvSpPr txBox="1"/>
          <p:nvPr/>
        </p:nvSpPr>
        <p:spPr>
          <a:xfrm>
            <a:off x="9010650" y="647701"/>
            <a:ext cx="8362800" cy="1292601"/>
          </a:xfrm>
          <a:prstGeom prst="rect">
            <a:avLst/>
          </a:prstGeom>
          <a:noFill/>
          <a:ln>
            <a:noFill/>
          </a:ln>
        </p:spPr>
        <p:txBody>
          <a:bodyPr spcFirstLastPara="1" wrap="square" lIns="182850" tIns="182850" rIns="182850" bIns="182850" anchor="t" anchorCtr="0">
            <a:spAutoFit/>
          </a:bodyPr>
          <a:lstStyle/>
          <a:p>
            <a:pPr defTabSz="1828800">
              <a:buClr>
                <a:srgbClr val="000000"/>
              </a:buClr>
              <a:buSzPts val="1100"/>
            </a:pPr>
            <a:r>
              <a:rPr lang="en" sz="3200" kern="0">
                <a:solidFill>
                  <a:srgbClr val="000000"/>
                </a:solidFill>
                <a:latin typeface="Poppins SemiBold"/>
                <a:ea typeface="Poppins SemiBold"/>
                <a:cs typeface="Poppins SemiBold"/>
                <a:sym typeface="Poppins SemiBold"/>
              </a:rPr>
              <a:t>The Story</a:t>
            </a:r>
            <a:endParaRPr sz="3200" kern="0">
              <a:solidFill>
                <a:srgbClr val="000000"/>
              </a:solidFill>
              <a:latin typeface="Poppins SemiBold"/>
              <a:ea typeface="Poppins SemiBold"/>
              <a:cs typeface="Poppins SemiBold"/>
              <a:sym typeface="Poppins SemiBold"/>
            </a:endParaRPr>
          </a:p>
          <a:p>
            <a:pPr defTabSz="1828800">
              <a:buClr>
                <a:srgbClr val="000000"/>
              </a:buClr>
            </a:pPr>
            <a:r>
              <a:rPr lang="en" sz="2800" kern="0">
                <a:solidFill>
                  <a:srgbClr val="000000"/>
                </a:solidFill>
                <a:latin typeface="Poppins SemiBold"/>
                <a:ea typeface="Poppins SemiBold"/>
                <a:cs typeface="Poppins SemiBold"/>
                <a:sym typeface="Poppins SemiBold"/>
              </a:rPr>
              <a:t> </a:t>
            </a:r>
            <a:endParaRPr sz="2800" kern="0">
              <a:solidFill>
                <a:srgbClr val="000000"/>
              </a:solidFill>
              <a:latin typeface="Poppins SemiBold"/>
              <a:ea typeface="Poppins SemiBold"/>
              <a:cs typeface="Poppins SemiBold"/>
              <a:sym typeface="Poppins SemiBold"/>
            </a:endParaRPr>
          </a:p>
        </p:txBody>
      </p:sp>
      <p:sp>
        <p:nvSpPr>
          <p:cNvPr id="253" name="Google Shape;253;p20"/>
          <p:cNvSpPr txBox="1"/>
          <p:nvPr/>
        </p:nvSpPr>
        <p:spPr>
          <a:xfrm>
            <a:off x="9010650" y="1295401"/>
            <a:ext cx="8362800" cy="935580"/>
          </a:xfrm>
          <a:prstGeom prst="rect">
            <a:avLst/>
          </a:prstGeom>
          <a:noFill/>
          <a:ln>
            <a:noFill/>
          </a:ln>
        </p:spPr>
        <p:txBody>
          <a:bodyPr spcFirstLastPara="1" wrap="square" lIns="182850" tIns="182850" rIns="182850" bIns="182850" anchor="t" anchorCtr="0">
            <a:spAutoFit/>
          </a:bodyPr>
          <a:lstStyle/>
          <a:p>
            <a:pPr defTabSz="1828800">
              <a:lnSpc>
                <a:spcPct val="115000"/>
              </a:lnSpc>
              <a:buClr>
                <a:srgbClr val="000000"/>
              </a:buClr>
              <a:buSzPts val="1100"/>
            </a:pPr>
            <a:r>
              <a:rPr lang="en" sz="1600" kern="0">
                <a:solidFill>
                  <a:srgbClr val="434343"/>
                </a:solidFill>
                <a:latin typeface="Poppins Light"/>
                <a:ea typeface="Poppins Light"/>
                <a:cs typeface="Poppins Light"/>
                <a:sym typeface="Poppins Light"/>
              </a:rPr>
              <a:t>Benefit wanted a proposition that was rewarding for customers, flexible from a cost perspective, that leaned towards ‘emotional’ loyalty. </a:t>
            </a:r>
            <a:endParaRPr sz="2800" kern="0">
              <a:solidFill>
                <a:srgbClr val="434343"/>
              </a:solidFill>
              <a:latin typeface="Poppins SemiBold"/>
              <a:ea typeface="Poppins SemiBold"/>
              <a:cs typeface="Poppins SemiBold"/>
              <a:sym typeface="Poppins SemiBold"/>
            </a:endParaRPr>
          </a:p>
        </p:txBody>
      </p:sp>
      <p:cxnSp>
        <p:nvCxnSpPr>
          <p:cNvPr id="254" name="Google Shape;254;p20"/>
          <p:cNvCxnSpPr/>
          <p:nvPr/>
        </p:nvCxnSpPr>
        <p:spPr>
          <a:xfrm>
            <a:off x="9182100" y="2457450"/>
            <a:ext cx="8172600" cy="0"/>
          </a:xfrm>
          <a:prstGeom prst="straightConnector1">
            <a:avLst/>
          </a:prstGeom>
          <a:noFill/>
          <a:ln w="28575" cap="flat" cmpd="sng">
            <a:solidFill>
              <a:srgbClr val="000000"/>
            </a:solidFill>
            <a:prstDash val="solid"/>
            <a:round/>
            <a:headEnd type="none" w="med" len="med"/>
            <a:tailEnd type="none" w="med" len="med"/>
          </a:ln>
        </p:spPr>
      </p:cxnSp>
      <p:sp>
        <p:nvSpPr>
          <p:cNvPr id="255" name="Google Shape;255;p20"/>
          <p:cNvSpPr txBox="1"/>
          <p:nvPr/>
        </p:nvSpPr>
        <p:spPr>
          <a:xfrm>
            <a:off x="0" y="19051"/>
            <a:ext cx="6000000" cy="800158"/>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2800" kern="0">
                <a:solidFill>
                  <a:srgbClr val="000000"/>
                </a:solidFill>
                <a:latin typeface="Arial"/>
                <a:cs typeface="Arial"/>
                <a:sym typeface="Arial"/>
              </a:rPr>
              <a:t> </a:t>
            </a:r>
            <a:endParaRPr sz="2800" kern="0">
              <a:solidFill>
                <a:srgbClr val="000000"/>
              </a:solidFill>
              <a:latin typeface="Arial"/>
              <a:cs typeface="Arial"/>
              <a:sym typeface="Arial"/>
            </a:endParaRPr>
          </a:p>
        </p:txBody>
      </p:sp>
      <p:sp>
        <p:nvSpPr>
          <p:cNvPr id="256" name="Google Shape;256;p20"/>
          <p:cNvSpPr txBox="1"/>
          <p:nvPr/>
        </p:nvSpPr>
        <p:spPr>
          <a:xfrm>
            <a:off x="8991750" y="2511151"/>
            <a:ext cx="8362800" cy="1292601"/>
          </a:xfrm>
          <a:prstGeom prst="rect">
            <a:avLst/>
          </a:prstGeom>
          <a:noFill/>
          <a:ln>
            <a:noFill/>
          </a:ln>
        </p:spPr>
        <p:txBody>
          <a:bodyPr spcFirstLastPara="1" wrap="square" lIns="182850" tIns="182850" rIns="182850" bIns="182850" anchor="t" anchorCtr="0">
            <a:spAutoFit/>
          </a:bodyPr>
          <a:lstStyle/>
          <a:p>
            <a:pPr defTabSz="1828800">
              <a:buClr>
                <a:srgbClr val="000000"/>
              </a:buClr>
              <a:buSzPts val="1100"/>
            </a:pPr>
            <a:r>
              <a:rPr lang="en" sz="3200" kern="0">
                <a:solidFill>
                  <a:srgbClr val="000000"/>
                </a:solidFill>
                <a:latin typeface="Poppins SemiBold"/>
                <a:ea typeface="Poppins SemiBold"/>
                <a:cs typeface="Poppins SemiBold"/>
                <a:sym typeface="Poppins SemiBold"/>
              </a:rPr>
              <a:t>The Solution</a:t>
            </a:r>
            <a:endParaRPr sz="3200" kern="0">
              <a:solidFill>
                <a:srgbClr val="000000"/>
              </a:solidFill>
              <a:latin typeface="Poppins SemiBold"/>
              <a:ea typeface="Poppins SemiBold"/>
              <a:cs typeface="Poppins SemiBold"/>
              <a:sym typeface="Poppins SemiBold"/>
            </a:endParaRPr>
          </a:p>
          <a:p>
            <a:pPr defTabSz="1828800">
              <a:buClr>
                <a:srgbClr val="000000"/>
              </a:buClr>
            </a:pPr>
            <a:r>
              <a:rPr lang="en" sz="2800" kern="0">
                <a:solidFill>
                  <a:srgbClr val="000000"/>
                </a:solidFill>
                <a:latin typeface="Poppins SemiBold"/>
                <a:ea typeface="Poppins SemiBold"/>
                <a:cs typeface="Poppins SemiBold"/>
                <a:sym typeface="Poppins SemiBold"/>
              </a:rPr>
              <a:t> </a:t>
            </a:r>
            <a:endParaRPr sz="2800" kern="0">
              <a:solidFill>
                <a:srgbClr val="000000"/>
              </a:solidFill>
              <a:latin typeface="Poppins SemiBold"/>
              <a:ea typeface="Poppins SemiBold"/>
              <a:cs typeface="Poppins SemiBold"/>
              <a:sym typeface="Poppins SemiBold"/>
            </a:endParaRPr>
          </a:p>
        </p:txBody>
      </p:sp>
      <p:sp>
        <p:nvSpPr>
          <p:cNvPr id="257" name="Google Shape;257;p20"/>
          <p:cNvSpPr txBox="1"/>
          <p:nvPr/>
        </p:nvSpPr>
        <p:spPr>
          <a:xfrm>
            <a:off x="0" y="1"/>
            <a:ext cx="6000000" cy="800158"/>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2800" kern="0">
                <a:solidFill>
                  <a:srgbClr val="000000"/>
                </a:solidFill>
                <a:latin typeface="Arial"/>
                <a:cs typeface="Arial"/>
                <a:sym typeface="Arial"/>
              </a:rPr>
              <a:t> </a:t>
            </a:r>
            <a:endParaRPr sz="2800" kern="0">
              <a:solidFill>
                <a:srgbClr val="000000"/>
              </a:solidFill>
              <a:latin typeface="Arial"/>
              <a:cs typeface="Arial"/>
              <a:sym typeface="Arial"/>
            </a:endParaRPr>
          </a:p>
        </p:txBody>
      </p:sp>
      <p:cxnSp>
        <p:nvCxnSpPr>
          <p:cNvPr id="258" name="Google Shape;258;p20"/>
          <p:cNvCxnSpPr/>
          <p:nvPr/>
        </p:nvCxnSpPr>
        <p:spPr>
          <a:xfrm>
            <a:off x="9163050" y="5559726"/>
            <a:ext cx="8172600" cy="0"/>
          </a:xfrm>
          <a:prstGeom prst="straightConnector1">
            <a:avLst/>
          </a:prstGeom>
          <a:noFill/>
          <a:ln w="28575" cap="flat" cmpd="sng">
            <a:solidFill>
              <a:srgbClr val="000000"/>
            </a:solidFill>
            <a:prstDash val="solid"/>
            <a:round/>
            <a:headEnd type="none" w="med" len="med"/>
            <a:tailEnd type="none" w="med" len="med"/>
          </a:ln>
        </p:spPr>
      </p:cxnSp>
      <p:pic>
        <p:nvPicPr>
          <p:cNvPr id="259" name="Google Shape;259;p20"/>
          <p:cNvPicPr preferRelativeResize="0"/>
          <p:nvPr/>
        </p:nvPicPr>
        <p:blipFill>
          <a:blip r:embed="rId6">
            <a:alphaModFix/>
          </a:blip>
          <a:stretch>
            <a:fillRect/>
          </a:stretch>
        </p:blipFill>
        <p:spPr>
          <a:xfrm>
            <a:off x="9212651" y="6073250"/>
            <a:ext cx="608878" cy="474000"/>
          </a:xfrm>
          <a:prstGeom prst="rect">
            <a:avLst/>
          </a:prstGeom>
          <a:noFill/>
          <a:ln>
            <a:noFill/>
          </a:ln>
        </p:spPr>
      </p:pic>
      <p:sp>
        <p:nvSpPr>
          <p:cNvPr id="260" name="Google Shape;260;p20"/>
          <p:cNvSpPr txBox="1"/>
          <p:nvPr/>
        </p:nvSpPr>
        <p:spPr>
          <a:xfrm>
            <a:off x="9163050" y="8739150"/>
            <a:ext cx="2876400" cy="652426"/>
          </a:xfrm>
          <a:prstGeom prst="rect">
            <a:avLst/>
          </a:prstGeom>
          <a:noFill/>
          <a:ln>
            <a:noFill/>
          </a:ln>
        </p:spPr>
        <p:txBody>
          <a:bodyPr spcFirstLastPara="1" wrap="square" lIns="182850" tIns="182850" rIns="182850" bIns="182850" anchor="t" anchorCtr="0">
            <a:spAutoFit/>
          </a:bodyPr>
          <a:lstStyle/>
          <a:p>
            <a:pPr defTabSz="1828800">
              <a:lnSpc>
                <a:spcPct val="115000"/>
              </a:lnSpc>
              <a:buClr>
                <a:srgbClr val="000000"/>
              </a:buClr>
              <a:buSzPts val="1100"/>
            </a:pPr>
            <a:r>
              <a:rPr lang="en" sz="1600" kern="0">
                <a:solidFill>
                  <a:srgbClr val="434343"/>
                </a:solidFill>
                <a:latin typeface="Poppins Light"/>
                <a:ea typeface="Poppins Light"/>
                <a:cs typeface="Poppins Light"/>
                <a:sym typeface="Poppins Light"/>
              </a:rPr>
              <a:t>Powered by</a:t>
            </a:r>
            <a:endParaRPr sz="2800" kern="0">
              <a:solidFill>
                <a:srgbClr val="434343"/>
              </a:solidFill>
              <a:latin typeface="Poppins SemiBold"/>
              <a:ea typeface="Poppins SemiBold"/>
              <a:cs typeface="Poppins SemiBold"/>
              <a:sym typeface="Poppins SemiBold"/>
            </a:endParaRPr>
          </a:p>
        </p:txBody>
      </p:sp>
      <p:pic>
        <p:nvPicPr>
          <p:cNvPr id="261" name="Google Shape;261;p20"/>
          <p:cNvPicPr preferRelativeResize="0"/>
          <p:nvPr/>
        </p:nvPicPr>
        <p:blipFill>
          <a:blip r:embed="rId7">
            <a:alphaModFix/>
          </a:blip>
          <a:stretch>
            <a:fillRect/>
          </a:stretch>
        </p:blipFill>
        <p:spPr>
          <a:xfrm>
            <a:off x="9310100" y="9185550"/>
            <a:ext cx="1020300" cy="282300"/>
          </a:xfrm>
          <a:prstGeom prst="rect">
            <a:avLst/>
          </a:prstGeom>
          <a:noFill/>
          <a:ln>
            <a:noFill/>
          </a:ln>
        </p:spPr>
      </p:pic>
      <p:sp>
        <p:nvSpPr>
          <p:cNvPr id="262" name="Google Shape;262;p20"/>
          <p:cNvSpPr txBox="1"/>
          <p:nvPr/>
        </p:nvSpPr>
        <p:spPr>
          <a:xfrm>
            <a:off x="9906150" y="5806550"/>
            <a:ext cx="7600800" cy="2954400"/>
          </a:xfrm>
          <a:prstGeom prst="rect">
            <a:avLst/>
          </a:prstGeom>
          <a:noFill/>
          <a:ln>
            <a:noFill/>
          </a:ln>
        </p:spPr>
        <p:txBody>
          <a:bodyPr spcFirstLastPara="1" wrap="square" lIns="182850" tIns="182850" rIns="182850" bIns="182850" anchor="ctr" anchorCtr="0">
            <a:noAutofit/>
          </a:bodyPr>
          <a:lstStyle/>
          <a:p>
            <a:pPr defTabSz="1828800">
              <a:lnSpc>
                <a:spcPct val="115000"/>
              </a:lnSpc>
              <a:buClr>
                <a:srgbClr val="000000"/>
              </a:buClr>
              <a:buSzPts val="1100"/>
            </a:pPr>
            <a:r>
              <a:rPr lang="en" sz="1600" i="1" kern="0">
                <a:solidFill>
                  <a:srgbClr val="434343"/>
                </a:solidFill>
                <a:latin typeface="Poppins Medium"/>
                <a:ea typeface="Poppins Medium"/>
                <a:cs typeface="Poppins Medium"/>
                <a:sym typeface="Poppins Medium"/>
              </a:rPr>
              <a:t>The Loyalty People’s  wealth of knowledge and expertise is unparallelled. They became an extension of the team with their invaluable support and specialist knowledge. From an in depth research piece to a workshop, robust loyalty framework and business plan they have helped us to make an informed and considered leap into loyalty, allowing us to identify and unlock key opportunities</a:t>
            </a:r>
            <a:endParaRPr sz="1600" i="1" kern="0">
              <a:solidFill>
                <a:srgbClr val="434343"/>
              </a:solidFill>
              <a:latin typeface="Poppins Medium"/>
              <a:ea typeface="Poppins Medium"/>
              <a:cs typeface="Poppins Medium"/>
              <a:sym typeface="Poppins Medium"/>
            </a:endParaRPr>
          </a:p>
          <a:p>
            <a:pPr defTabSz="1828800">
              <a:lnSpc>
                <a:spcPct val="115000"/>
              </a:lnSpc>
              <a:buClr>
                <a:srgbClr val="000000"/>
              </a:buClr>
              <a:buSzPts val="1100"/>
            </a:pPr>
            <a:endParaRPr i="1" kern="0">
              <a:solidFill>
                <a:srgbClr val="434343"/>
              </a:solidFill>
              <a:latin typeface="Poppins SemiBold"/>
              <a:ea typeface="Poppins SemiBold"/>
              <a:cs typeface="Poppins SemiBold"/>
              <a:sym typeface="Poppins SemiBold"/>
            </a:endParaRPr>
          </a:p>
          <a:p>
            <a:pPr defTabSz="1828800">
              <a:lnSpc>
                <a:spcPct val="115000"/>
              </a:lnSpc>
              <a:buClr>
                <a:srgbClr val="000000"/>
              </a:buClr>
              <a:buSzPts val="1100"/>
            </a:pPr>
            <a:r>
              <a:rPr lang="en" sz="1600" kern="0">
                <a:solidFill>
                  <a:srgbClr val="000000"/>
                </a:solidFill>
                <a:latin typeface="Poppins SemiBold"/>
                <a:ea typeface="Poppins SemiBold"/>
                <a:cs typeface="Poppins SemiBold"/>
                <a:sym typeface="Poppins SemiBold"/>
              </a:rPr>
              <a:t>Carla, Senior CRM and Insights Manager, Benefit Cosmetics</a:t>
            </a:r>
            <a:endParaRPr sz="1600" kern="0">
              <a:solidFill>
                <a:srgbClr val="000000"/>
              </a:solidFill>
              <a:latin typeface="Poppins SemiBold"/>
              <a:ea typeface="Poppins SemiBold"/>
              <a:cs typeface="Poppins SemiBold"/>
              <a:sym typeface="Poppins SemiBold"/>
            </a:endParaRPr>
          </a:p>
          <a:p>
            <a:pPr defTabSz="1828800">
              <a:lnSpc>
                <a:spcPct val="115000"/>
              </a:lnSpc>
              <a:buClr>
                <a:srgbClr val="000000"/>
              </a:buClr>
              <a:buSzPts val="1100"/>
            </a:pPr>
            <a:endParaRPr sz="1600" kern="0">
              <a:solidFill>
                <a:srgbClr val="434343"/>
              </a:solidFill>
              <a:latin typeface="Poppins Light"/>
              <a:ea typeface="Poppins Light"/>
              <a:cs typeface="Poppins Light"/>
              <a:sym typeface="Poppins Light"/>
            </a:endParaRPr>
          </a:p>
        </p:txBody>
      </p:sp>
      <p:grpSp>
        <p:nvGrpSpPr>
          <p:cNvPr id="263" name="Google Shape;263;p20"/>
          <p:cNvGrpSpPr/>
          <p:nvPr/>
        </p:nvGrpSpPr>
        <p:grpSpPr>
          <a:xfrm>
            <a:off x="14806002" y="3356058"/>
            <a:ext cx="2549400" cy="2342708"/>
            <a:chOff x="7403001" y="1673266"/>
            <a:chExt cx="1274700" cy="1171354"/>
          </a:xfrm>
        </p:grpSpPr>
        <p:sp>
          <p:nvSpPr>
            <p:cNvPr id="264" name="Google Shape;264;p20"/>
            <p:cNvSpPr/>
            <p:nvPr/>
          </p:nvSpPr>
          <p:spPr>
            <a:xfrm>
              <a:off x="7810558" y="1673266"/>
              <a:ext cx="459600" cy="459600"/>
            </a:xfrm>
            <a:prstGeom prst="ellipse">
              <a:avLst/>
            </a:prstGeom>
            <a:solidFill>
              <a:srgbClr val="F9F270"/>
            </a:solidFill>
            <a:ln>
              <a:noFill/>
            </a:ln>
          </p:spPr>
          <p:txBody>
            <a:bodyPr spcFirstLastPara="1" wrap="square" lIns="182850" tIns="182850" rIns="182850" bIns="182850" anchor="ctr" anchorCtr="0">
              <a:noAutofit/>
            </a:bodyPr>
            <a:lstStyle/>
            <a:p>
              <a:pPr algn="ctr" defTabSz="1828800">
                <a:buClr>
                  <a:srgbClr val="000000"/>
                </a:buClr>
              </a:pPr>
              <a:endParaRPr sz="2800" kern="0">
                <a:solidFill>
                  <a:srgbClr val="000000"/>
                </a:solidFill>
                <a:latin typeface="Arial"/>
                <a:cs typeface="Arial"/>
                <a:sym typeface="Arial"/>
              </a:endParaRPr>
            </a:p>
          </p:txBody>
        </p:sp>
        <p:sp>
          <p:nvSpPr>
            <p:cNvPr id="265" name="Google Shape;265;p20"/>
            <p:cNvSpPr txBox="1"/>
            <p:nvPr/>
          </p:nvSpPr>
          <p:spPr>
            <a:xfrm>
              <a:off x="7403001" y="1989031"/>
              <a:ext cx="1274700" cy="855589"/>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endParaRPr sz="1600" kern="0">
                <a:solidFill>
                  <a:srgbClr val="434343"/>
                </a:solidFill>
                <a:latin typeface="Poppins Light"/>
                <a:ea typeface="Poppins Light"/>
                <a:cs typeface="Poppins Light"/>
                <a:sym typeface="Poppins Light"/>
              </a:endParaRPr>
            </a:p>
            <a:p>
              <a:pPr algn="ctr" defTabSz="1828800">
                <a:lnSpc>
                  <a:spcPct val="115000"/>
                </a:lnSpc>
                <a:buClr>
                  <a:srgbClr val="000000"/>
                </a:buClr>
              </a:pPr>
              <a:r>
                <a:rPr lang="en" sz="1600" kern="0">
                  <a:solidFill>
                    <a:srgbClr val="000000"/>
                  </a:solidFill>
                  <a:latin typeface="Poppins Light"/>
                  <a:ea typeface="Poppins Light"/>
                  <a:cs typeface="Poppins Light"/>
                  <a:sym typeface="Poppins Light"/>
                </a:rPr>
                <a:t>Recommending the Tech provider with joint delivery plan</a:t>
              </a:r>
              <a:endParaRPr sz="1600" kern="0">
                <a:solidFill>
                  <a:srgbClr val="000000"/>
                </a:solidFill>
                <a:latin typeface="Poppins Light"/>
                <a:ea typeface="Poppins Light"/>
                <a:cs typeface="Poppins Light"/>
                <a:sym typeface="Poppins Light"/>
              </a:endParaRPr>
            </a:p>
            <a:p>
              <a:pPr defTabSz="1828800">
                <a:buClr>
                  <a:srgbClr val="000000"/>
                </a:buClr>
              </a:pPr>
              <a:endParaRPr sz="1600" kern="0">
                <a:solidFill>
                  <a:srgbClr val="434343"/>
                </a:solidFill>
                <a:latin typeface="Poppins Light"/>
                <a:ea typeface="Poppins Light"/>
                <a:cs typeface="Poppins Light"/>
                <a:sym typeface="Poppins Light"/>
              </a:endParaRPr>
            </a:p>
          </p:txBody>
        </p:sp>
        <p:pic>
          <p:nvPicPr>
            <p:cNvPr id="266" name="Google Shape;266;p20"/>
            <p:cNvPicPr preferRelativeResize="0"/>
            <p:nvPr/>
          </p:nvPicPr>
          <p:blipFill>
            <a:blip r:embed="rId8">
              <a:alphaModFix/>
            </a:blip>
            <a:stretch>
              <a:fillRect/>
            </a:stretch>
          </p:blipFill>
          <p:spPr>
            <a:xfrm>
              <a:off x="7901204" y="1757089"/>
              <a:ext cx="278275" cy="241086"/>
            </a:xfrm>
            <a:prstGeom prst="rect">
              <a:avLst/>
            </a:prstGeom>
            <a:noFill/>
            <a:ln>
              <a:noFill/>
            </a:ln>
          </p:spPr>
        </p:pic>
      </p:grpSp>
      <p:grpSp>
        <p:nvGrpSpPr>
          <p:cNvPr id="267" name="Google Shape;267;p20"/>
          <p:cNvGrpSpPr/>
          <p:nvPr/>
        </p:nvGrpSpPr>
        <p:grpSpPr>
          <a:xfrm>
            <a:off x="9212652" y="3406942"/>
            <a:ext cx="2549400" cy="2059556"/>
            <a:chOff x="4606326" y="1698708"/>
            <a:chExt cx="1274700" cy="1029778"/>
          </a:xfrm>
        </p:grpSpPr>
        <p:grpSp>
          <p:nvGrpSpPr>
            <p:cNvPr id="268" name="Google Shape;268;p20"/>
            <p:cNvGrpSpPr/>
            <p:nvPr/>
          </p:nvGrpSpPr>
          <p:grpSpPr>
            <a:xfrm>
              <a:off x="4606326" y="1698708"/>
              <a:ext cx="1274700" cy="1029778"/>
              <a:chOff x="4606326" y="1698708"/>
              <a:chExt cx="1274700" cy="1029778"/>
            </a:xfrm>
          </p:grpSpPr>
          <p:sp>
            <p:nvSpPr>
              <p:cNvPr id="269" name="Google Shape;269;p20"/>
              <p:cNvSpPr/>
              <p:nvPr/>
            </p:nvSpPr>
            <p:spPr>
              <a:xfrm>
                <a:off x="5013883" y="1698708"/>
                <a:ext cx="459585" cy="459585"/>
              </a:xfrm>
              <a:prstGeom prst="ellipse">
                <a:avLst/>
              </a:prstGeom>
              <a:solidFill>
                <a:srgbClr val="F9F270"/>
              </a:solidFill>
              <a:ln>
                <a:noFill/>
              </a:ln>
            </p:spPr>
            <p:txBody>
              <a:bodyPr spcFirstLastPara="1" wrap="square" lIns="182850" tIns="182850" rIns="182850" bIns="182850" anchor="ctr" anchorCtr="0">
                <a:noAutofit/>
              </a:bodyPr>
              <a:lstStyle/>
              <a:p>
                <a:pPr algn="ctr" defTabSz="1828800">
                  <a:buClr>
                    <a:srgbClr val="000000"/>
                  </a:buClr>
                </a:pPr>
                <a:endParaRPr sz="2800" kern="0">
                  <a:solidFill>
                    <a:srgbClr val="000000"/>
                  </a:solidFill>
                  <a:latin typeface="Arial"/>
                  <a:cs typeface="Arial"/>
                  <a:sym typeface="Arial"/>
                </a:endParaRPr>
              </a:p>
            </p:txBody>
          </p:sp>
          <p:sp>
            <p:nvSpPr>
              <p:cNvPr id="270" name="Google Shape;270;p20"/>
              <p:cNvSpPr txBox="1"/>
              <p:nvPr/>
            </p:nvSpPr>
            <p:spPr>
              <a:xfrm>
                <a:off x="4606326" y="2014474"/>
                <a:ext cx="1274700" cy="714012"/>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endParaRPr sz="1600" kern="0">
                  <a:solidFill>
                    <a:srgbClr val="434343"/>
                  </a:solidFill>
                  <a:latin typeface="Poppins Light"/>
                  <a:ea typeface="Poppins Light"/>
                  <a:cs typeface="Poppins Light"/>
                  <a:sym typeface="Poppins Light"/>
                </a:endParaRPr>
              </a:p>
              <a:p>
                <a:pPr algn="ctr" defTabSz="1828800">
                  <a:lnSpc>
                    <a:spcPct val="115000"/>
                  </a:lnSpc>
                  <a:buClr>
                    <a:srgbClr val="000000"/>
                  </a:buClr>
                  <a:buSzPts val="1100"/>
                </a:pPr>
                <a:r>
                  <a:rPr lang="en" sz="1600" kern="0">
                    <a:solidFill>
                      <a:srgbClr val="000000"/>
                    </a:solidFill>
                    <a:latin typeface="Poppins Light"/>
                    <a:ea typeface="Poppins Light"/>
                    <a:cs typeface="Poppins Light"/>
                    <a:sym typeface="Poppins Light"/>
                  </a:rPr>
                  <a:t>Market review &amp; best in class paper</a:t>
                </a:r>
                <a:endParaRPr sz="1600" kern="0">
                  <a:solidFill>
                    <a:srgbClr val="000000"/>
                  </a:solidFill>
                  <a:latin typeface="Poppins Light"/>
                  <a:ea typeface="Poppins Light"/>
                  <a:cs typeface="Poppins Light"/>
                  <a:sym typeface="Poppins Light"/>
                </a:endParaRPr>
              </a:p>
              <a:p>
                <a:pPr defTabSz="1828800">
                  <a:buClr>
                    <a:srgbClr val="000000"/>
                  </a:buClr>
                </a:pPr>
                <a:endParaRPr sz="1600" kern="0">
                  <a:solidFill>
                    <a:srgbClr val="434343"/>
                  </a:solidFill>
                  <a:latin typeface="Poppins Light"/>
                  <a:ea typeface="Poppins Light"/>
                  <a:cs typeface="Poppins Light"/>
                  <a:sym typeface="Poppins Light"/>
                </a:endParaRPr>
              </a:p>
            </p:txBody>
          </p:sp>
        </p:grpSp>
        <p:pic>
          <p:nvPicPr>
            <p:cNvPr id="271" name="Google Shape;271;p20"/>
            <p:cNvPicPr preferRelativeResize="0"/>
            <p:nvPr/>
          </p:nvPicPr>
          <p:blipFill>
            <a:blip r:embed="rId9">
              <a:alphaModFix/>
            </a:blip>
            <a:stretch>
              <a:fillRect/>
            </a:stretch>
          </p:blipFill>
          <p:spPr>
            <a:xfrm>
              <a:off x="5144063" y="1817600"/>
              <a:ext cx="192175" cy="218182"/>
            </a:xfrm>
            <a:prstGeom prst="rect">
              <a:avLst/>
            </a:prstGeom>
            <a:noFill/>
            <a:ln>
              <a:noFill/>
            </a:ln>
          </p:spPr>
        </p:pic>
      </p:grpSp>
      <p:grpSp>
        <p:nvGrpSpPr>
          <p:cNvPr id="272" name="Google Shape;272;p20"/>
          <p:cNvGrpSpPr/>
          <p:nvPr/>
        </p:nvGrpSpPr>
        <p:grpSpPr>
          <a:xfrm>
            <a:off x="12009326" y="3406942"/>
            <a:ext cx="2549400" cy="2342710"/>
            <a:chOff x="6004663" y="1698708"/>
            <a:chExt cx="1274700" cy="1171355"/>
          </a:xfrm>
        </p:grpSpPr>
        <p:grpSp>
          <p:nvGrpSpPr>
            <p:cNvPr id="273" name="Google Shape;273;p20"/>
            <p:cNvGrpSpPr/>
            <p:nvPr/>
          </p:nvGrpSpPr>
          <p:grpSpPr>
            <a:xfrm>
              <a:off x="6004663" y="1698708"/>
              <a:ext cx="1274700" cy="1171355"/>
              <a:chOff x="4606326" y="1698708"/>
              <a:chExt cx="1274700" cy="1171355"/>
            </a:xfrm>
          </p:grpSpPr>
          <p:sp>
            <p:nvSpPr>
              <p:cNvPr id="274" name="Google Shape;274;p20"/>
              <p:cNvSpPr/>
              <p:nvPr/>
            </p:nvSpPr>
            <p:spPr>
              <a:xfrm>
                <a:off x="5013883" y="1698708"/>
                <a:ext cx="459600" cy="459600"/>
              </a:xfrm>
              <a:prstGeom prst="ellipse">
                <a:avLst/>
              </a:prstGeom>
              <a:solidFill>
                <a:srgbClr val="F9F270"/>
              </a:solidFill>
              <a:ln>
                <a:noFill/>
              </a:ln>
            </p:spPr>
            <p:txBody>
              <a:bodyPr spcFirstLastPara="1" wrap="square" lIns="182850" tIns="182850" rIns="182850" bIns="182850" anchor="ctr" anchorCtr="0">
                <a:noAutofit/>
              </a:bodyPr>
              <a:lstStyle/>
              <a:p>
                <a:pPr algn="ctr" defTabSz="1828800">
                  <a:buClr>
                    <a:srgbClr val="000000"/>
                  </a:buClr>
                </a:pPr>
                <a:endParaRPr sz="2800" kern="0">
                  <a:solidFill>
                    <a:srgbClr val="000000"/>
                  </a:solidFill>
                  <a:latin typeface="Arial"/>
                  <a:cs typeface="Arial"/>
                  <a:sym typeface="Arial"/>
                </a:endParaRPr>
              </a:p>
            </p:txBody>
          </p:sp>
          <p:sp>
            <p:nvSpPr>
              <p:cNvPr id="275" name="Google Shape;275;p20"/>
              <p:cNvSpPr txBox="1"/>
              <p:nvPr/>
            </p:nvSpPr>
            <p:spPr>
              <a:xfrm>
                <a:off x="4606326" y="2014474"/>
                <a:ext cx="1274700" cy="855589"/>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endParaRPr sz="1600" kern="0">
                  <a:solidFill>
                    <a:srgbClr val="434343"/>
                  </a:solidFill>
                  <a:latin typeface="Poppins Light"/>
                  <a:ea typeface="Poppins Light"/>
                  <a:cs typeface="Poppins Light"/>
                  <a:sym typeface="Poppins Light"/>
                </a:endParaRPr>
              </a:p>
              <a:p>
                <a:pPr algn="ctr" defTabSz="1828800">
                  <a:lnSpc>
                    <a:spcPct val="115000"/>
                  </a:lnSpc>
                  <a:buClr>
                    <a:srgbClr val="000000"/>
                  </a:buClr>
                </a:pPr>
                <a:r>
                  <a:rPr lang="en" sz="1600" kern="0">
                    <a:solidFill>
                      <a:srgbClr val="000000"/>
                    </a:solidFill>
                    <a:latin typeface="Poppins Light"/>
                    <a:ea typeface="Poppins Light"/>
                    <a:cs typeface="Poppins Light"/>
                    <a:sym typeface="Poppins Light"/>
                  </a:rPr>
                  <a:t>Detailed proposition design with business case</a:t>
                </a:r>
                <a:endParaRPr sz="1600" kern="0">
                  <a:solidFill>
                    <a:srgbClr val="000000"/>
                  </a:solidFill>
                  <a:latin typeface="Poppins Light"/>
                  <a:ea typeface="Poppins Light"/>
                  <a:cs typeface="Poppins Light"/>
                  <a:sym typeface="Poppins Light"/>
                </a:endParaRPr>
              </a:p>
              <a:p>
                <a:pPr defTabSz="1828800">
                  <a:buClr>
                    <a:srgbClr val="000000"/>
                  </a:buClr>
                </a:pPr>
                <a:endParaRPr sz="1600" kern="0">
                  <a:solidFill>
                    <a:srgbClr val="434343"/>
                  </a:solidFill>
                  <a:latin typeface="Poppins Light"/>
                  <a:ea typeface="Poppins Light"/>
                  <a:cs typeface="Poppins Light"/>
                  <a:sym typeface="Poppins Light"/>
                </a:endParaRPr>
              </a:p>
            </p:txBody>
          </p:sp>
        </p:grpSp>
        <p:pic>
          <p:nvPicPr>
            <p:cNvPr id="276" name="Google Shape;276;p20"/>
            <p:cNvPicPr preferRelativeResize="0"/>
            <p:nvPr/>
          </p:nvPicPr>
          <p:blipFill rotWithShape="1">
            <a:blip r:embed="rId10">
              <a:alphaModFix/>
            </a:blip>
            <a:srcRect/>
            <a:stretch/>
          </p:blipFill>
          <p:spPr>
            <a:xfrm>
              <a:off x="6521486" y="1807971"/>
              <a:ext cx="241053" cy="24107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0"/>
        <p:cNvGrpSpPr/>
        <p:nvPr/>
      </p:nvGrpSpPr>
      <p:grpSpPr>
        <a:xfrm>
          <a:off x="0" y="0"/>
          <a:ext cx="0" cy="0"/>
          <a:chOff x="0" y="0"/>
          <a:chExt cx="0" cy="0"/>
        </a:xfrm>
      </p:grpSpPr>
      <p:pic>
        <p:nvPicPr>
          <p:cNvPr id="281" name="Google Shape;281;p21"/>
          <p:cNvPicPr preferRelativeResize="0"/>
          <p:nvPr/>
        </p:nvPicPr>
        <p:blipFill>
          <a:blip r:embed="rId4">
            <a:alphaModFix/>
          </a:blip>
          <a:stretch>
            <a:fillRect/>
          </a:stretch>
        </p:blipFill>
        <p:spPr>
          <a:xfrm>
            <a:off x="1207" y="1"/>
            <a:ext cx="18285586" cy="10286998"/>
          </a:xfrm>
          <a:prstGeom prst="rect">
            <a:avLst/>
          </a:prstGeom>
          <a:noFill/>
          <a:ln>
            <a:noFill/>
          </a:ln>
        </p:spPr>
      </p:pic>
      <p:sp>
        <p:nvSpPr>
          <p:cNvPr id="282" name="Google Shape;282;p21"/>
          <p:cNvSpPr/>
          <p:nvPr/>
        </p:nvSpPr>
        <p:spPr>
          <a:xfrm>
            <a:off x="933400" y="1951150"/>
            <a:ext cx="5467200" cy="6369000"/>
          </a:xfrm>
          <a:prstGeom prst="roundRect">
            <a:avLst>
              <a:gd name="adj" fmla="val 2866"/>
            </a:avLst>
          </a:prstGeom>
          <a:solidFill>
            <a:srgbClr val="FFFFFF"/>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83" name="Google Shape;283;p21"/>
          <p:cNvSpPr txBox="1"/>
          <p:nvPr/>
        </p:nvSpPr>
        <p:spPr>
          <a:xfrm>
            <a:off x="1204300" y="3442251"/>
            <a:ext cx="4964400" cy="2277486"/>
          </a:xfrm>
          <a:prstGeom prst="rect">
            <a:avLst/>
          </a:prstGeom>
          <a:noFill/>
          <a:ln>
            <a:noFill/>
          </a:ln>
        </p:spPr>
        <p:txBody>
          <a:bodyPr spcFirstLastPara="1" wrap="square" lIns="182850" tIns="182850" rIns="182850" bIns="182850" anchor="t" anchorCtr="0">
            <a:spAutoFit/>
          </a:bodyPr>
          <a:lstStyle/>
          <a:p>
            <a:pPr defTabSz="1828800">
              <a:buClr>
                <a:srgbClr val="000000"/>
              </a:buClr>
              <a:buSzPts val="1100"/>
            </a:pPr>
            <a:r>
              <a:rPr lang="en" sz="3200" kern="0">
                <a:solidFill>
                  <a:srgbClr val="000000"/>
                </a:solidFill>
                <a:latin typeface="Poppins SemiBold"/>
                <a:ea typeface="Poppins SemiBold"/>
                <a:cs typeface="Poppins SemiBold"/>
                <a:sym typeface="Poppins SemiBold"/>
              </a:rPr>
              <a:t>A coalition Loyalty Strategy for the Mall of Qatar</a:t>
            </a:r>
            <a:endParaRPr sz="3200" kern="0">
              <a:solidFill>
                <a:srgbClr val="000000"/>
              </a:solidFill>
              <a:latin typeface="Poppins SemiBold"/>
              <a:ea typeface="Poppins SemiBold"/>
              <a:cs typeface="Poppins SemiBold"/>
              <a:sym typeface="Poppins SemiBold"/>
            </a:endParaRPr>
          </a:p>
          <a:p>
            <a:pPr defTabSz="1828800">
              <a:buClr>
                <a:srgbClr val="000000"/>
              </a:buClr>
            </a:pPr>
            <a:r>
              <a:rPr lang="en" sz="2800" kern="0">
                <a:solidFill>
                  <a:srgbClr val="000000"/>
                </a:solidFill>
                <a:latin typeface="Poppins SemiBold"/>
                <a:ea typeface="Poppins SemiBold"/>
                <a:cs typeface="Poppins SemiBold"/>
                <a:sym typeface="Poppins SemiBold"/>
              </a:rPr>
              <a:t> </a:t>
            </a:r>
            <a:endParaRPr sz="2800" kern="0">
              <a:solidFill>
                <a:srgbClr val="000000"/>
              </a:solidFill>
              <a:latin typeface="Poppins SemiBold"/>
              <a:ea typeface="Poppins SemiBold"/>
              <a:cs typeface="Poppins SemiBold"/>
              <a:sym typeface="Poppins SemiBold"/>
            </a:endParaRPr>
          </a:p>
        </p:txBody>
      </p:sp>
      <p:sp>
        <p:nvSpPr>
          <p:cNvPr id="284" name="Google Shape;284;p21"/>
          <p:cNvSpPr/>
          <p:nvPr/>
        </p:nvSpPr>
        <p:spPr>
          <a:xfrm rot="10800000">
            <a:off x="919100" y="50"/>
            <a:ext cx="2371800" cy="919200"/>
          </a:xfrm>
          <a:prstGeom prst="round2SameRect">
            <a:avLst>
              <a:gd name="adj1" fmla="val 16542"/>
              <a:gd name="adj2" fmla="val 0"/>
            </a:avLst>
          </a:prstGeom>
          <a:solidFill>
            <a:srgbClr val="F9F270"/>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285" name="Google Shape;285;p21"/>
          <p:cNvSpPr txBox="1"/>
          <p:nvPr/>
        </p:nvSpPr>
        <p:spPr>
          <a:xfrm>
            <a:off x="914400" y="83288"/>
            <a:ext cx="2371800" cy="707826"/>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2200" kern="0">
                <a:solidFill>
                  <a:srgbClr val="000000"/>
                </a:solidFill>
                <a:latin typeface="Poppins SemiBold"/>
                <a:ea typeface="Poppins SemiBold"/>
                <a:cs typeface="Poppins SemiBold"/>
                <a:sym typeface="Poppins SemiBold"/>
              </a:rPr>
              <a:t>CASE STUDY</a:t>
            </a:r>
            <a:endParaRPr sz="2200" kern="0">
              <a:solidFill>
                <a:srgbClr val="000000"/>
              </a:solidFill>
              <a:latin typeface="Poppins SemiBold"/>
              <a:ea typeface="Poppins SemiBold"/>
              <a:cs typeface="Poppins SemiBold"/>
              <a:sym typeface="Poppins SemiBold"/>
            </a:endParaRPr>
          </a:p>
        </p:txBody>
      </p:sp>
      <p:sp>
        <p:nvSpPr>
          <p:cNvPr id="286" name="Google Shape;286;p21"/>
          <p:cNvSpPr txBox="1"/>
          <p:nvPr/>
        </p:nvSpPr>
        <p:spPr>
          <a:xfrm>
            <a:off x="1204300" y="5207926"/>
            <a:ext cx="4819200" cy="892491"/>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kern="0">
                <a:solidFill>
                  <a:srgbClr val="434343"/>
                </a:solidFill>
                <a:latin typeface="Poppins SemiBold"/>
                <a:ea typeface="Poppins SemiBold"/>
                <a:cs typeface="Poppins SemiBold"/>
                <a:sym typeface="Poppins SemiBold"/>
              </a:rPr>
              <a:t>Project</a:t>
            </a:r>
            <a:endParaRPr kern="0">
              <a:solidFill>
                <a:srgbClr val="434343"/>
              </a:solidFill>
              <a:latin typeface="Poppins SemiBold"/>
              <a:ea typeface="Poppins SemiBold"/>
              <a:cs typeface="Poppins SemiBold"/>
              <a:sym typeface="Poppins SemiBold"/>
            </a:endParaRPr>
          </a:p>
          <a:p>
            <a:pPr defTabSz="1828800">
              <a:buClr>
                <a:srgbClr val="000000"/>
              </a:buClr>
            </a:pPr>
            <a:r>
              <a:rPr lang="en" sz="1600" kern="0">
                <a:solidFill>
                  <a:srgbClr val="434343"/>
                </a:solidFill>
                <a:latin typeface="Poppins Light"/>
                <a:ea typeface="Poppins Light"/>
                <a:cs typeface="Poppins Light"/>
                <a:sym typeface="Poppins Light"/>
              </a:rPr>
              <a:t>Loyalty strategy</a:t>
            </a:r>
            <a:endParaRPr sz="1600" kern="0">
              <a:solidFill>
                <a:srgbClr val="434343"/>
              </a:solidFill>
              <a:latin typeface="Poppins Light"/>
              <a:ea typeface="Poppins Light"/>
              <a:cs typeface="Poppins Light"/>
              <a:sym typeface="Poppins Light"/>
            </a:endParaRPr>
          </a:p>
        </p:txBody>
      </p:sp>
      <p:sp>
        <p:nvSpPr>
          <p:cNvPr id="287" name="Google Shape;287;p21"/>
          <p:cNvSpPr txBox="1"/>
          <p:nvPr/>
        </p:nvSpPr>
        <p:spPr>
          <a:xfrm>
            <a:off x="1204300" y="5926427"/>
            <a:ext cx="4964400" cy="1384934"/>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kern="0" dirty="0">
                <a:solidFill>
                  <a:srgbClr val="434343"/>
                </a:solidFill>
                <a:latin typeface="Poppins SemiBold"/>
                <a:ea typeface="Poppins SemiBold"/>
                <a:cs typeface="Poppins SemiBold"/>
                <a:sym typeface="Poppins SemiBold"/>
              </a:rPr>
              <a:t>Services</a:t>
            </a:r>
            <a:endParaRPr kern="0" dirty="0">
              <a:solidFill>
                <a:srgbClr val="434343"/>
              </a:solidFill>
              <a:latin typeface="Poppins SemiBold"/>
              <a:ea typeface="Poppins SemiBold"/>
              <a:cs typeface="Poppins SemiBold"/>
              <a:sym typeface="Poppins SemiBold"/>
            </a:endParaRPr>
          </a:p>
          <a:p>
            <a:pPr defTabSz="1828800">
              <a:buClr>
                <a:srgbClr val="000000"/>
              </a:buClr>
            </a:pPr>
            <a:r>
              <a:rPr lang="en" sz="1600" kern="0" dirty="0">
                <a:solidFill>
                  <a:srgbClr val="434343"/>
                </a:solidFill>
                <a:latin typeface="Poppins Light"/>
                <a:ea typeface="Poppins Light"/>
                <a:cs typeface="Poppins Light"/>
                <a:sym typeface="Poppins Light"/>
              </a:rPr>
              <a:t>Discover &amp; Design / Market review / strategy &amp; detailed business case / resourcing support for key roles</a:t>
            </a:r>
            <a:endParaRPr sz="1600" kern="0" dirty="0">
              <a:solidFill>
                <a:srgbClr val="434343"/>
              </a:solidFill>
              <a:latin typeface="Poppins Light"/>
              <a:ea typeface="Poppins Light"/>
              <a:cs typeface="Poppins Light"/>
              <a:sym typeface="Poppins Light"/>
            </a:endParaRPr>
          </a:p>
        </p:txBody>
      </p:sp>
      <p:sp>
        <p:nvSpPr>
          <p:cNvPr id="288" name="Google Shape;288;p21"/>
          <p:cNvSpPr txBox="1"/>
          <p:nvPr/>
        </p:nvSpPr>
        <p:spPr>
          <a:xfrm>
            <a:off x="1204300" y="7140226"/>
            <a:ext cx="4819200" cy="892491"/>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kern="0">
                <a:solidFill>
                  <a:srgbClr val="434343"/>
                </a:solidFill>
                <a:latin typeface="Poppins SemiBold"/>
                <a:ea typeface="Poppins SemiBold"/>
                <a:cs typeface="Poppins SemiBold"/>
                <a:sym typeface="Poppins SemiBold"/>
              </a:rPr>
              <a:t>Industry</a:t>
            </a:r>
            <a:endParaRPr kern="0">
              <a:solidFill>
                <a:srgbClr val="434343"/>
              </a:solidFill>
              <a:latin typeface="Poppins SemiBold"/>
              <a:ea typeface="Poppins SemiBold"/>
              <a:cs typeface="Poppins SemiBold"/>
              <a:sym typeface="Poppins SemiBold"/>
            </a:endParaRPr>
          </a:p>
          <a:p>
            <a:pPr defTabSz="1828800">
              <a:buClr>
                <a:srgbClr val="000000"/>
              </a:buClr>
            </a:pPr>
            <a:r>
              <a:rPr lang="en" sz="1600" kern="0">
                <a:solidFill>
                  <a:srgbClr val="434343"/>
                </a:solidFill>
                <a:latin typeface="Poppins Light"/>
                <a:ea typeface="Poppins Light"/>
                <a:cs typeface="Poppins Light"/>
                <a:sym typeface="Poppins Light"/>
              </a:rPr>
              <a:t>Retail</a:t>
            </a:r>
            <a:endParaRPr sz="1600" kern="0">
              <a:solidFill>
                <a:srgbClr val="434343"/>
              </a:solidFill>
              <a:latin typeface="Poppins Light"/>
              <a:ea typeface="Poppins Light"/>
              <a:cs typeface="Poppins Light"/>
              <a:sym typeface="Poppins Light"/>
            </a:endParaRPr>
          </a:p>
        </p:txBody>
      </p:sp>
      <p:sp>
        <p:nvSpPr>
          <p:cNvPr id="289" name="Google Shape;289;p21"/>
          <p:cNvSpPr txBox="1"/>
          <p:nvPr/>
        </p:nvSpPr>
        <p:spPr>
          <a:xfrm>
            <a:off x="9010650" y="647701"/>
            <a:ext cx="8362800" cy="1292601"/>
          </a:xfrm>
          <a:prstGeom prst="rect">
            <a:avLst/>
          </a:prstGeom>
          <a:noFill/>
          <a:ln>
            <a:noFill/>
          </a:ln>
        </p:spPr>
        <p:txBody>
          <a:bodyPr spcFirstLastPara="1" wrap="square" lIns="182850" tIns="182850" rIns="182850" bIns="182850" anchor="t" anchorCtr="0">
            <a:spAutoFit/>
          </a:bodyPr>
          <a:lstStyle/>
          <a:p>
            <a:pPr defTabSz="1828800">
              <a:buClr>
                <a:srgbClr val="000000"/>
              </a:buClr>
              <a:buSzPts val="1100"/>
            </a:pPr>
            <a:r>
              <a:rPr lang="en" sz="3200" kern="0">
                <a:solidFill>
                  <a:srgbClr val="000000"/>
                </a:solidFill>
                <a:latin typeface="Poppins SemiBold"/>
                <a:ea typeface="Poppins SemiBold"/>
                <a:cs typeface="Poppins SemiBold"/>
                <a:sym typeface="Poppins SemiBold"/>
              </a:rPr>
              <a:t>The Story</a:t>
            </a:r>
            <a:endParaRPr sz="3200" kern="0">
              <a:solidFill>
                <a:srgbClr val="000000"/>
              </a:solidFill>
              <a:latin typeface="Poppins SemiBold"/>
              <a:ea typeface="Poppins SemiBold"/>
              <a:cs typeface="Poppins SemiBold"/>
              <a:sym typeface="Poppins SemiBold"/>
            </a:endParaRPr>
          </a:p>
          <a:p>
            <a:pPr defTabSz="1828800">
              <a:buClr>
                <a:srgbClr val="000000"/>
              </a:buClr>
            </a:pPr>
            <a:r>
              <a:rPr lang="en" sz="2800" kern="0">
                <a:solidFill>
                  <a:srgbClr val="000000"/>
                </a:solidFill>
                <a:latin typeface="Poppins SemiBold"/>
                <a:ea typeface="Poppins SemiBold"/>
                <a:cs typeface="Poppins SemiBold"/>
                <a:sym typeface="Poppins SemiBold"/>
              </a:rPr>
              <a:t> </a:t>
            </a:r>
            <a:endParaRPr sz="2800" kern="0">
              <a:solidFill>
                <a:srgbClr val="000000"/>
              </a:solidFill>
              <a:latin typeface="Poppins SemiBold"/>
              <a:ea typeface="Poppins SemiBold"/>
              <a:cs typeface="Poppins SemiBold"/>
              <a:sym typeface="Poppins SemiBold"/>
            </a:endParaRPr>
          </a:p>
        </p:txBody>
      </p:sp>
      <p:sp>
        <p:nvSpPr>
          <p:cNvPr id="290" name="Google Shape;290;p21"/>
          <p:cNvSpPr txBox="1"/>
          <p:nvPr/>
        </p:nvSpPr>
        <p:spPr>
          <a:xfrm>
            <a:off x="9010650" y="1295401"/>
            <a:ext cx="8362800" cy="1218735"/>
          </a:xfrm>
          <a:prstGeom prst="rect">
            <a:avLst/>
          </a:prstGeom>
          <a:noFill/>
          <a:ln>
            <a:noFill/>
          </a:ln>
        </p:spPr>
        <p:txBody>
          <a:bodyPr spcFirstLastPara="1" wrap="square" lIns="182850" tIns="182850" rIns="182850" bIns="182850" anchor="t" anchorCtr="0">
            <a:spAutoFit/>
          </a:bodyPr>
          <a:lstStyle/>
          <a:p>
            <a:pPr defTabSz="1828800">
              <a:lnSpc>
                <a:spcPct val="115000"/>
              </a:lnSpc>
              <a:buClr>
                <a:srgbClr val="000000"/>
              </a:buClr>
              <a:buSzPts val="1100"/>
            </a:pPr>
            <a:r>
              <a:rPr lang="en" sz="1600" kern="0">
                <a:solidFill>
                  <a:srgbClr val="000000"/>
                </a:solidFill>
                <a:latin typeface="Poppins Light"/>
                <a:ea typeface="Poppins Light"/>
                <a:cs typeface="Poppins Light"/>
                <a:sym typeface="Poppins Light"/>
              </a:rPr>
              <a:t>Mall of Qatar wanted a Loyalty proposition that rewarded spend across the retailers in the shopping mall</a:t>
            </a:r>
            <a:endParaRPr sz="1600" kern="0">
              <a:solidFill>
                <a:srgbClr val="000000"/>
              </a:solidFill>
              <a:latin typeface="Poppins Light"/>
              <a:ea typeface="Poppins Light"/>
              <a:cs typeface="Poppins Light"/>
              <a:sym typeface="Poppins Light"/>
            </a:endParaRPr>
          </a:p>
          <a:p>
            <a:pPr defTabSz="1828800">
              <a:lnSpc>
                <a:spcPct val="115000"/>
              </a:lnSpc>
              <a:buClr>
                <a:srgbClr val="000000"/>
              </a:buClr>
              <a:buSzPts val="1100"/>
            </a:pPr>
            <a:r>
              <a:rPr lang="en" sz="1600" kern="0">
                <a:solidFill>
                  <a:srgbClr val="434343"/>
                </a:solidFill>
                <a:latin typeface="Poppins Light"/>
                <a:ea typeface="Poppins Light"/>
                <a:cs typeface="Poppins Light"/>
                <a:sym typeface="Poppins Light"/>
              </a:rPr>
              <a:t> </a:t>
            </a:r>
            <a:endParaRPr sz="2800" kern="0">
              <a:solidFill>
                <a:srgbClr val="434343"/>
              </a:solidFill>
              <a:latin typeface="Poppins SemiBold"/>
              <a:ea typeface="Poppins SemiBold"/>
              <a:cs typeface="Poppins SemiBold"/>
              <a:sym typeface="Poppins SemiBold"/>
            </a:endParaRPr>
          </a:p>
        </p:txBody>
      </p:sp>
      <p:cxnSp>
        <p:nvCxnSpPr>
          <p:cNvPr id="291" name="Google Shape;291;p21"/>
          <p:cNvCxnSpPr/>
          <p:nvPr/>
        </p:nvCxnSpPr>
        <p:spPr>
          <a:xfrm>
            <a:off x="9182100" y="2457450"/>
            <a:ext cx="8172600" cy="0"/>
          </a:xfrm>
          <a:prstGeom prst="straightConnector1">
            <a:avLst/>
          </a:prstGeom>
          <a:noFill/>
          <a:ln w="28575" cap="flat" cmpd="sng">
            <a:solidFill>
              <a:srgbClr val="000000"/>
            </a:solidFill>
            <a:prstDash val="solid"/>
            <a:round/>
            <a:headEnd type="none" w="med" len="med"/>
            <a:tailEnd type="none" w="med" len="med"/>
          </a:ln>
        </p:spPr>
      </p:cxnSp>
      <p:sp>
        <p:nvSpPr>
          <p:cNvPr id="292" name="Google Shape;292;p21"/>
          <p:cNvSpPr txBox="1"/>
          <p:nvPr/>
        </p:nvSpPr>
        <p:spPr>
          <a:xfrm>
            <a:off x="0" y="19051"/>
            <a:ext cx="6000000" cy="800158"/>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2800" kern="0">
                <a:solidFill>
                  <a:srgbClr val="000000"/>
                </a:solidFill>
                <a:latin typeface="Arial"/>
                <a:cs typeface="Arial"/>
                <a:sym typeface="Arial"/>
              </a:rPr>
              <a:t> </a:t>
            </a:r>
            <a:endParaRPr sz="2800" kern="0">
              <a:solidFill>
                <a:srgbClr val="000000"/>
              </a:solidFill>
              <a:latin typeface="Arial"/>
              <a:cs typeface="Arial"/>
              <a:sym typeface="Arial"/>
            </a:endParaRPr>
          </a:p>
        </p:txBody>
      </p:sp>
      <p:sp>
        <p:nvSpPr>
          <p:cNvPr id="293" name="Google Shape;293;p21"/>
          <p:cNvSpPr txBox="1"/>
          <p:nvPr/>
        </p:nvSpPr>
        <p:spPr>
          <a:xfrm>
            <a:off x="8991750" y="2511151"/>
            <a:ext cx="8362800" cy="1292601"/>
          </a:xfrm>
          <a:prstGeom prst="rect">
            <a:avLst/>
          </a:prstGeom>
          <a:noFill/>
          <a:ln>
            <a:noFill/>
          </a:ln>
        </p:spPr>
        <p:txBody>
          <a:bodyPr spcFirstLastPara="1" wrap="square" lIns="182850" tIns="182850" rIns="182850" bIns="182850" anchor="t" anchorCtr="0">
            <a:spAutoFit/>
          </a:bodyPr>
          <a:lstStyle/>
          <a:p>
            <a:pPr defTabSz="1828800">
              <a:buClr>
                <a:srgbClr val="000000"/>
              </a:buClr>
              <a:buSzPts val="1100"/>
            </a:pPr>
            <a:r>
              <a:rPr lang="en" sz="3200" kern="0">
                <a:solidFill>
                  <a:srgbClr val="000000"/>
                </a:solidFill>
                <a:latin typeface="Poppins SemiBold"/>
                <a:ea typeface="Poppins SemiBold"/>
                <a:cs typeface="Poppins SemiBold"/>
                <a:sym typeface="Poppins SemiBold"/>
              </a:rPr>
              <a:t>The Solution</a:t>
            </a:r>
            <a:endParaRPr sz="3200" kern="0">
              <a:solidFill>
                <a:srgbClr val="000000"/>
              </a:solidFill>
              <a:latin typeface="Poppins SemiBold"/>
              <a:ea typeface="Poppins SemiBold"/>
              <a:cs typeface="Poppins SemiBold"/>
              <a:sym typeface="Poppins SemiBold"/>
            </a:endParaRPr>
          </a:p>
          <a:p>
            <a:pPr defTabSz="1828800">
              <a:buClr>
                <a:srgbClr val="000000"/>
              </a:buClr>
            </a:pPr>
            <a:r>
              <a:rPr lang="en" sz="2800" kern="0">
                <a:solidFill>
                  <a:srgbClr val="000000"/>
                </a:solidFill>
                <a:latin typeface="Poppins SemiBold"/>
                <a:ea typeface="Poppins SemiBold"/>
                <a:cs typeface="Poppins SemiBold"/>
                <a:sym typeface="Poppins SemiBold"/>
              </a:rPr>
              <a:t> </a:t>
            </a:r>
            <a:endParaRPr sz="2800" kern="0">
              <a:solidFill>
                <a:srgbClr val="000000"/>
              </a:solidFill>
              <a:latin typeface="Poppins SemiBold"/>
              <a:ea typeface="Poppins SemiBold"/>
              <a:cs typeface="Poppins SemiBold"/>
              <a:sym typeface="Poppins SemiBold"/>
            </a:endParaRPr>
          </a:p>
        </p:txBody>
      </p:sp>
      <p:sp>
        <p:nvSpPr>
          <p:cNvPr id="294" name="Google Shape;294;p21"/>
          <p:cNvSpPr txBox="1"/>
          <p:nvPr/>
        </p:nvSpPr>
        <p:spPr>
          <a:xfrm>
            <a:off x="0" y="1"/>
            <a:ext cx="6000000" cy="800158"/>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2800" kern="0">
                <a:solidFill>
                  <a:srgbClr val="000000"/>
                </a:solidFill>
                <a:latin typeface="Arial"/>
                <a:cs typeface="Arial"/>
                <a:sym typeface="Arial"/>
              </a:rPr>
              <a:t> </a:t>
            </a:r>
            <a:endParaRPr sz="2800" kern="0">
              <a:solidFill>
                <a:srgbClr val="000000"/>
              </a:solidFill>
              <a:latin typeface="Arial"/>
              <a:cs typeface="Arial"/>
              <a:sym typeface="Arial"/>
            </a:endParaRPr>
          </a:p>
        </p:txBody>
      </p:sp>
      <p:cxnSp>
        <p:nvCxnSpPr>
          <p:cNvPr id="295" name="Google Shape;295;p21"/>
          <p:cNvCxnSpPr/>
          <p:nvPr/>
        </p:nvCxnSpPr>
        <p:spPr>
          <a:xfrm>
            <a:off x="9163050" y="5559726"/>
            <a:ext cx="8172600" cy="0"/>
          </a:xfrm>
          <a:prstGeom prst="straightConnector1">
            <a:avLst/>
          </a:prstGeom>
          <a:noFill/>
          <a:ln w="28575" cap="flat" cmpd="sng">
            <a:solidFill>
              <a:srgbClr val="000000"/>
            </a:solidFill>
            <a:prstDash val="solid"/>
            <a:round/>
            <a:headEnd type="none" w="med" len="med"/>
            <a:tailEnd type="none" w="med" len="med"/>
          </a:ln>
        </p:spPr>
      </p:cxnSp>
      <p:pic>
        <p:nvPicPr>
          <p:cNvPr id="296" name="Google Shape;296;p21"/>
          <p:cNvPicPr preferRelativeResize="0"/>
          <p:nvPr/>
        </p:nvPicPr>
        <p:blipFill>
          <a:blip r:embed="rId5">
            <a:alphaModFix/>
          </a:blip>
          <a:stretch>
            <a:fillRect/>
          </a:stretch>
        </p:blipFill>
        <p:spPr>
          <a:xfrm>
            <a:off x="9212651" y="6063726"/>
            <a:ext cx="608878" cy="474000"/>
          </a:xfrm>
          <a:prstGeom prst="rect">
            <a:avLst/>
          </a:prstGeom>
          <a:noFill/>
          <a:ln>
            <a:noFill/>
          </a:ln>
        </p:spPr>
      </p:pic>
      <p:sp>
        <p:nvSpPr>
          <p:cNvPr id="297" name="Google Shape;297;p21"/>
          <p:cNvSpPr txBox="1"/>
          <p:nvPr/>
        </p:nvSpPr>
        <p:spPr>
          <a:xfrm>
            <a:off x="9163050" y="8739150"/>
            <a:ext cx="2876400" cy="652426"/>
          </a:xfrm>
          <a:prstGeom prst="rect">
            <a:avLst/>
          </a:prstGeom>
          <a:noFill/>
          <a:ln>
            <a:noFill/>
          </a:ln>
        </p:spPr>
        <p:txBody>
          <a:bodyPr spcFirstLastPara="1" wrap="square" lIns="182850" tIns="182850" rIns="182850" bIns="182850" anchor="t" anchorCtr="0">
            <a:spAutoFit/>
          </a:bodyPr>
          <a:lstStyle/>
          <a:p>
            <a:pPr defTabSz="1828800">
              <a:lnSpc>
                <a:spcPct val="115000"/>
              </a:lnSpc>
              <a:buClr>
                <a:srgbClr val="000000"/>
              </a:buClr>
              <a:buSzPts val="1100"/>
            </a:pPr>
            <a:r>
              <a:rPr lang="en" sz="1600" kern="0">
                <a:solidFill>
                  <a:srgbClr val="434343"/>
                </a:solidFill>
                <a:latin typeface="Poppins Light"/>
                <a:ea typeface="Poppins Light"/>
                <a:cs typeface="Poppins Light"/>
                <a:sym typeface="Poppins Light"/>
              </a:rPr>
              <a:t>Powered by</a:t>
            </a:r>
            <a:endParaRPr sz="2800" kern="0">
              <a:solidFill>
                <a:srgbClr val="434343"/>
              </a:solidFill>
              <a:latin typeface="Poppins SemiBold"/>
              <a:ea typeface="Poppins SemiBold"/>
              <a:cs typeface="Poppins SemiBold"/>
              <a:sym typeface="Poppins SemiBold"/>
            </a:endParaRPr>
          </a:p>
        </p:txBody>
      </p:sp>
      <p:pic>
        <p:nvPicPr>
          <p:cNvPr id="298" name="Google Shape;298;p21"/>
          <p:cNvPicPr preferRelativeResize="0"/>
          <p:nvPr/>
        </p:nvPicPr>
        <p:blipFill>
          <a:blip r:embed="rId6">
            <a:alphaModFix/>
          </a:blip>
          <a:stretch>
            <a:fillRect/>
          </a:stretch>
        </p:blipFill>
        <p:spPr>
          <a:xfrm>
            <a:off x="9310100" y="9185550"/>
            <a:ext cx="1020300" cy="282300"/>
          </a:xfrm>
          <a:prstGeom prst="rect">
            <a:avLst/>
          </a:prstGeom>
          <a:noFill/>
          <a:ln>
            <a:noFill/>
          </a:ln>
        </p:spPr>
      </p:pic>
      <p:sp>
        <p:nvSpPr>
          <p:cNvPr id="299" name="Google Shape;299;p21"/>
          <p:cNvSpPr txBox="1"/>
          <p:nvPr/>
        </p:nvSpPr>
        <p:spPr>
          <a:xfrm>
            <a:off x="9906150" y="6063726"/>
            <a:ext cx="7600800" cy="1505400"/>
          </a:xfrm>
          <a:prstGeom prst="rect">
            <a:avLst/>
          </a:prstGeom>
          <a:noFill/>
          <a:ln>
            <a:noFill/>
          </a:ln>
        </p:spPr>
        <p:txBody>
          <a:bodyPr spcFirstLastPara="1" wrap="square" lIns="182850" tIns="182850" rIns="182850" bIns="182850" anchor="ctr" anchorCtr="0">
            <a:noAutofit/>
          </a:bodyPr>
          <a:lstStyle/>
          <a:p>
            <a:pPr defTabSz="1828800">
              <a:lnSpc>
                <a:spcPct val="115000"/>
              </a:lnSpc>
              <a:buClr>
                <a:srgbClr val="000000"/>
              </a:buClr>
              <a:buSzPts val="1100"/>
            </a:pPr>
            <a:r>
              <a:rPr lang="en" sz="1600" i="1" kern="0" dirty="0">
                <a:solidFill>
                  <a:srgbClr val="434343"/>
                </a:solidFill>
                <a:latin typeface="Poppins SemiBold"/>
                <a:ea typeface="Poppins SemiBold"/>
                <a:cs typeface="Poppins SemiBold"/>
                <a:sym typeface="Poppins SemiBold"/>
              </a:rPr>
              <a:t>This was an in-depth loyalty design strategy working across a large number of retailers to deliver frequency and return visitation to the Mall of Qatar</a:t>
            </a:r>
            <a:endParaRPr sz="1600" i="1" kern="0" dirty="0">
              <a:solidFill>
                <a:srgbClr val="434343"/>
              </a:solidFill>
              <a:latin typeface="Poppins SemiBold"/>
              <a:ea typeface="Poppins SemiBold"/>
              <a:cs typeface="Poppins SemiBold"/>
              <a:sym typeface="Poppins SemiBold"/>
            </a:endParaRPr>
          </a:p>
          <a:p>
            <a:pPr defTabSz="1828800">
              <a:lnSpc>
                <a:spcPct val="115000"/>
              </a:lnSpc>
              <a:buClr>
                <a:srgbClr val="000000"/>
              </a:buClr>
              <a:buSzPts val="1100"/>
            </a:pPr>
            <a:endParaRPr sz="1600" i="1" kern="0" dirty="0">
              <a:solidFill>
                <a:srgbClr val="434343"/>
              </a:solidFill>
              <a:latin typeface="Poppins Medium"/>
              <a:ea typeface="Poppins Medium"/>
              <a:cs typeface="Poppins Medium"/>
              <a:sym typeface="Poppins Medium"/>
            </a:endParaRPr>
          </a:p>
          <a:p>
            <a:pPr defTabSz="1828800">
              <a:lnSpc>
                <a:spcPct val="115000"/>
              </a:lnSpc>
              <a:buClr>
                <a:srgbClr val="000000"/>
              </a:buClr>
              <a:buSzPts val="1100"/>
            </a:pPr>
            <a:r>
              <a:rPr lang="en-GB" sz="1600" kern="0" dirty="0">
                <a:solidFill>
                  <a:srgbClr val="000000"/>
                </a:solidFill>
                <a:latin typeface="Poppins SemiBold"/>
                <a:ea typeface="Poppins SemiBold"/>
                <a:cs typeface="Poppins SemiBold"/>
                <a:sym typeface="Poppins SemiBold"/>
              </a:rPr>
              <a:t>Tom, MD, The Loyalty People</a:t>
            </a:r>
            <a:endParaRPr sz="1600" kern="0" dirty="0">
              <a:solidFill>
                <a:srgbClr val="000000"/>
              </a:solidFill>
              <a:latin typeface="Poppins SemiBold"/>
              <a:ea typeface="Poppins SemiBold"/>
              <a:cs typeface="Poppins SemiBold"/>
              <a:sym typeface="Poppins SemiBold"/>
            </a:endParaRPr>
          </a:p>
          <a:p>
            <a:pPr defTabSz="1828800">
              <a:lnSpc>
                <a:spcPct val="115000"/>
              </a:lnSpc>
              <a:buClr>
                <a:srgbClr val="000000"/>
              </a:buClr>
              <a:buSzPts val="1100"/>
            </a:pPr>
            <a:endParaRPr sz="1600" kern="0" dirty="0">
              <a:solidFill>
                <a:srgbClr val="434343"/>
              </a:solidFill>
              <a:latin typeface="Poppins Light"/>
              <a:ea typeface="Poppins Light"/>
              <a:cs typeface="Poppins Light"/>
              <a:sym typeface="Poppins Light"/>
            </a:endParaRPr>
          </a:p>
        </p:txBody>
      </p:sp>
      <p:grpSp>
        <p:nvGrpSpPr>
          <p:cNvPr id="300" name="Google Shape;300;p21"/>
          <p:cNvGrpSpPr/>
          <p:nvPr/>
        </p:nvGrpSpPr>
        <p:grpSpPr>
          <a:xfrm>
            <a:off x="14806002" y="3356059"/>
            <a:ext cx="2549400" cy="1834978"/>
            <a:chOff x="7403001" y="1673266"/>
            <a:chExt cx="1274700" cy="917489"/>
          </a:xfrm>
        </p:grpSpPr>
        <p:sp>
          <p:nvSpPr>
            <p:cNvPr id="301" name="Google Shape;301;p21"/>
            <p:cNvSpPr/>
            <p:nvPr/>
          </p:nvSpPr>
          <p:spPr>
            <a:xfrm>
              <a:off x="7810558" y="1673266"/>
              <a:ext cx="459600" cy="459600"/>
            </a:xfrm>
            <a:prstGeom prst="ellipse">
              <a:avLst/>
            </a:prstGeom>
            <a:solidFill>
              <a:srgbClr val="F9F270"/>
            </a:solidFill>
            <a:ln>
              <a:noFill/>
            </a:ln>
          </p:spPr>
          <p:txBody>
            <a:bodyPr spcFirstLastPara="1" wrap="square" lIns="182850" tIns="182850" rIns="182850" bIns="182850" anchor="ctr" anchorCtr="0">
              <a:noAutofit/>
            </a:bodyPr>
            <a:lstStyle/>
            <a:p>
              <a:pPr algn="ctr" defTabSz="1828800">
                <a:buClr>
                  <a:srgbClr val="000000"/>
                </a:buClr>
              </a:pPr>
              <a:endParaRPr sz="2800" kern="0">
                <a:solidFill>
                  <a:srgbClr val="000000"/>
                </a:solidFill>
                <a:latin typeface="Arial"/>
                <a:cs typeface="Arial"/>
                <a:sym typeface="Arial"/>
              </a:endParaRPr>
            </a:p>
          </p:txBody>
        </p:sp>
        <p:sp>
          <p:nvSpPr>
            <p:cNvPr id="302" name="Google Shape;302;p21"/>
            <p:cNvSpPr txBox="1"/>
            <p:nvPr/>
          </p:nvSpPr>
          <p:spPr>
            <a:xfrm>
              <a:off x="7403001" y="2141431"/>
              <a:ext cx="1274700" cy="449324"/>
            </a:xfrm>
            <a:prstGeom prst="rect">
              <a:avLst/>
            </a:prstGeom>
            <a:noFill/>
            <a:ln>
              <a:noFill/>
            </a:ln>
          </p:spPr>
          <p:txBody>
            <a:bodyPr spcFirstLastPara="1" wrap="square" lIns="182850" tIns="182850" rIns="182850" bIns="182850" anchor="t" anchorCtr="0">
              <a:spAutoFit/>
            </a:bodyPr>
            <a:lstStyle/>
            <a:p>
              <a:pPr algn="ctr" defTabSz="1828800">
                <a:lnSpc>
                  <a:spcPct val="115000"/>
                </a:lnSpc>
                <a:buClr>
                  <a:srgbClr val="000000"/>
                </a:buClr>
              </a:pPr>
              <a:r>
                <a:rPr lang="en" sz="1600" kern="0">
                  <a:solidFill>
                    <a:srgbClr val="434343"/>
                  </a:solidFill>
                  <a:latin typeface="Poppins Light"/>
                  <a:ea typeface="Poppins Light"/>
                  <a:cs typeface="Poppins Light"/>
                  <a:sym typeface="Poppins Light"/>
                </a:rPr>
                <a:t>Detailed business case</a:t>
              </a:r>
              <a:endParaRPr sz="1600" kern="0">
                <a:solidFill>
                  <a:srgbClr val="000000"/>
                </a:solidFill>
                <a:latin typeface="Poppins Light"/>
                <a:ea typeface="Poppins Light"/>
                <a:cs typeface="Poppins Light"/>
                <a:sym typeface="Poppins Light"/>
              </a:endParaRPr>
            </a:p>
            <a:p>
              <a:pPr defTabSz="1828800">
                <a:buClr>
                  <a:srgbClr val="000000"/>
                </a:buClr>
              </a:pPr>
              <a:endParaRPr sz="1600" kern="0">
                <a:solidFill>
                  <a:srgbClr val="434343"/>
                </a:solidFill>
                <a:latin typeface="Poppins Light"/>
                <a:ea typeface="Poppins Light"/>
                <a:cs typeface="Poppins Light"/>
                <a:sym typeface="Poppins Light"/>
              </a:endParaRPr>
            </a:p>
          </p:txBody>
        </p:sp>
      </p:grpSp>
      <p:grpSp>
        <p:nvGrpSpPr>
          <p:cNvPr id="303" name="Google Shape;303;p21"/>
          <p:cNvGrpSpPr/>
          <p:nvPr/>
        </p:nvGrpSpPr>
        <p:grpSpPr>
          <a:xfrm>
            <a:off x="12009326" y="3406943"/>
            <a:ext cx="2549400" cy="2059556"/>
            <a:chOff x="6004663" y="1698708"/>
            <a:chExt cx="1274700" cy="1029778"/>
          </a:xfrm>
        </p:grpSpPr>
        <p:grpSp>
          <p:nvGrpSpPr>
            <p:cNvPr id="304" name="Google Shape;304;p21"/>
            <p:cNvGrpSpPr/>
            <p:nvPr/>
          </p:nvGrpSpPr>
          <p:grpSpPr>
            <a:xfrm>
              <a:off x="6004663" y="1698708"/>
              <a:ext cx="1274700" cy="1029778"/>
              <a:chOff x="4606326" y="1698708"/>
              <a:chExt cx="1274700" cy="1029778"/>
            </a:xfrm>
          </p:grpSpPr>
          <p:sp>
            <p:nvSpPr>
              <p:cNvPr id="305" name="Google Shape;305;p21"/>
              <p:cNvSpPr/>
              <p:nvPr/>
            </p:nvSpPr>
            <p:spPr>
              <a:xfrm>
                <a:off x="5013883" y="1698708"/>
                <a:ext cx="459600" cy="459600"/>
              </a:xfrm>
              <a:prstGeom prst="ellipse">
                <a:avLst/>
              </a:prstGeom>
              <a:solidFill>
                <a:srgbClr val="F9F270"/>
              </a:solidFill>
              <a:ln>
                <a:noFill/>
              </a:ln>
            </p:spPr>
            <p:txBody>
              <a:bodyPr spcFirstLastPara="1" wrap="square" lIns="182850" tIns="182850" rIns="182850" bIns="182850" anchor="ctr" anchorCtr="0">
                <a:noAutofit/>
              </a:bodyPr>
              <a:lstStyle/>
              <a:p>
                <a:pPr algn="ctr" defTabSz="1828800">
                  <a:buClr>
                    <a:srgbClr val="000000"/>
                  </a:buClr>
                </a:pPr>
                <a:endParaRPr sz="2800" kern="0">
                  <a:solidFill>
                    <a:srgbClr val="000000"/>
                  </a:solidFill>
                  <a:latin typeface="Arial"/>
                  <a:cs typeface="Arial"/>
                  <a:sym typeface="Arial"/>
                </a:endParaRPr>
              </a:p>
            </p:txBody>
          </p:sp>
          <p:sp>
            <p:nvSpPr>
              <p:cNvPr id="306" name="Google Shape;306;p21"/>
              <p:cNvSpPr txBox="1"/>
              <p:nvPr/>
            </p:nvSpPr>
            <p:spPr>
              <a:xfrm>
                <a:off x="4606326" y="2014474"/>
                <a:ext cx="1274700" cy="714012"/>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endParaRPr sz="1600" kern="0">
                  <a:solidFill>
                    <a:srgbClr val="434343"/>
                  </a:solidFill>
                  <a:latin typeface="Poppins Light"/>
                  <a:ea typeface="Poppins Light"/>
                  <a:cs typeface="Poppins Light"/>
                  <a:sym typeface="Poppins Light"/>
                </a:endParaRPr>
              </a:p>
              <a:p>
                <a:pPr algn="ctr" defTabSz="1828800">
                  <a:lnSpc>
                    <a:spcPct val="115000"/>
                  </a:lnSpc>
                  <a:buClr>
                    <a:srgbClr val="000000"/>
                  </a:buClr>
                </a:pPr>
                <a:r>
                  <a:rPr lang="en" sz="1600" kern="0">
                    <a:solidFill>
                      <a:srgbClr val="000000"/>
                    </a:solidFill>
                    <a:latin typeface="Poppins Light"/>
                    <a:ea typeface="Poppins Light"/>
                    <a:cs typeface="Poppins Light"/>
                    <a:sym typeface="Poppins Light"/>
                  </a:rPr>
                  <a:t>Coalition loyalty strategy</a:t>
                </a:r>
                <a:endParaRPr sz="1600" kern="0">
                  <a:solidFill>
                    <a:srgbClr val="000000"/>
                  </a:solidFill>
                  <a:latin typeface="Poppins Light"/>
                  <a:ea typeface="Poppins Light"/>
                  <a:cs typeface="Poppins Light"/>
                  <a:sym typeface="Poppins Light"/>
                </a:endParaRPr>
              </a:p>
              <a:p>
                <a:pPr defTabSz="1828800">
                  <a:buClr>
                    <a:srgbClr val="000000"/>
                  </a:buClr>
                </a:pPr>
                <a:endParaRPr sz="1600" kern="0">
                  <a:solidFill>
                    <a:srgbClr val="434343"/>
                  </a:solidFill>
                  <a:latin typeface="Poppins Light"/>
                  <a:ea typeface="Poppins Light"/>
                  <a:cs typeface="Poppins Light"/>
                  <a:sym typeface="Poppins Light"/>
                </a:endParaRPr>
              </a:p>
            </p:txBody>
          </p:sp>
        </p:grpSp>
        <p:pic>
          <p:nvPicPr>
            <p:cNvPr id="307" name="Google Shape;307;p21"/>
            <p:cNvPicPr preferRelativeResize="0"/>
            <p:nvPr/>
          </p:nvPicPr>
          <p:blipFill rotWithShape="1">
            <a:blip r:embed="rId7">
              <a:alphaModFix/>
            </a:blip>
            <a:srcRect l="-1980" r="1979"/>
            <a:stretch/>
          </p:blipFill>
          <p:spPr>
            <a:xfrm>
              <a:off x="6521486" y="1807971"/>
              <a:ext cx="241053" cy="241075"/>
            </a:xfrm>
            <a:prstGeom prst="rect">
              <a:avLst/>
            </a:prstGeom>
            <a:noFill/>
            <a:ln>
              <a:noFill/>
            </a:ln>
          </p:spPr>
        </p:pic>
      </p:grpSp>
      <p:pic>
        <p:nvPicPr>
          <p:cNvPr id="308" name="Google Shape;308;p21"/>
          <p:cNvPicPr preferRelativeResize="0"/>
          <p:nvPr/>
        </p:nvPicPr>
        <p:blipFill>
          <a:blip r:embed="rId8">
            <a:alphaModFix/>
          </a:blip>
          <a:stretch>
            <a:fillRect/>
          </a:stretch>
        </p:blipFill>
        <p:spPr>
          <a:xfrm>
            <a:off x="15850091" y="3670514"/>
            <a:ext cx="466450" cy="404460"/>
          </a:xfrm>
          <a:prstGeom prst="rect">
            <a:avLst/>
          </a:prstGeom>
          <a:noFill/>
          <a:ln>
            <a:noFill/>
          </a:ln>
        </p:spPr>
      </p:pic>
      <p:pic>
        <p:nvPicPr>
          <p:cNvPr id="309" name="Google Shape;309;p21"/>
          <p:cNvPicPr preferRelativeResize="0"/>
          <p:nvPr/>
        </p:nvPicPr>
        <p:blipFill>
          <a:blip r:embed="rId9">
            <a:alphaModFix/>
          </a:blip>
          <a:stretch>
            <a:fillRect/>
          </a:stretch>
        </p:blipFill>
        <p:spPr>
          <a:xfrm>
            <a:off x="1391050" y="2349227"/>
            <a:ext cx="1504100" cy="977650"/>
          </a:xfrm>
          <a:prstGeom prst="rect">
            <a:avLst/>
          </a:prstGeom>
          <a:noFill/>
          <a:ln>
            <a:noFill/>
          </a:ln>
        </p:spPr>
      </p:pic>
      <p:grpSp>
        <p:nvGrpSpPr>
          <p:cNvPr id="310" name="Google Shape;310;p21"/>
          <p:cNvGrpSpPr/>
          <p:nvPr/>
        </p:nvGrpSpPr>
        <p:grpSpPr>
          <a:xfrm>
            <a:off x="9212652" y="3406942"/>
            <a:ext cx="2549400" cy="2059556"/>
            <a:chOff x="4606326" y="1698708"/>
            <a:chExt cx="1274700" cy="1029778"/>
          </a:xfrm>
        </p:grpSpPr>
        <p:grpSp>
          <p:nvGrpSpPr>
            <p:cNvPr id="311" name="Google Shape;311;p21"/>
            <p:cNvGrpSpPr/>
            <p:nvPr/>
          </p:nvGrpSpPr>
          <p:grpSpPr>
            <a:xfrm>
              <a:off x="4606326" y="1698708"/>
              <a:ext cx="1274700" cy="1029778"/>
              <a:chOff x="4606326" y="1698708"/>
              <a:chExt cx="1274700" cy="1029778"/>
            </a:xfrm>
          </p:grpSpPr>
          <p:sp>
            <p:nvSpPr>
              <p:cNvPr id="312" name="Google Shape;312;p21"/>
              <p:cNvSpPr/>
              <p:nvPr/>
            </p:nvSpPr>
            <p:spPr>
              <a:xfrm>
                <a:off x="5013883" y="1698708"/>
                <a:ext cx="459600" cy="459600"/>
              </a:xfrm>
              <a:prstGeom prst="ellipse">
                <a:avLst/>
              </a:prstGeom>
              <a:solidFill>
                <a:srgbClr val="F9F270"/>
              </a:solidFill>
              <a:ln>
                <a:noFill/>
              </a:ln>
            </p:spPr>
            <p:txBody>
              <a:bodyPr spcFirstLastPara="1" wrap="square" lIns="182850" tIns="182850" rIns="182850" bIns="182850" anchor="ctr" anchorCtr="0">
                <a:noAutofit/>
              </a:bodyPr>
              <a:lstStyle/>
              <a:p>
                <a:pPr algn="ctr" defTabSz="1828800">
                  <a:buClr>
                    <a:srgbClr val="000000"/>
                  </a:buClr>
                </a:pPr>
                <a:endParaRPr sz="2800" kern="0">
                  <a:solidFill>
                    <a:srgbClr val="000000"/>
                  </a:solidFill>
                  <a:latin typeface="Arial"/>
                  <a:cs typeface="Arial"/>
                  <a:sym typeface="Arial"/>
                </a:endParaRPr>
              </a:p>
            </p:txBody>
          </p:sp>
          <p:sp>
            <p:nvSpPr>
              <p:cNvPr id="313" name="Google Shape;313;p21"/>
              <p:cNvSpPr txBox="1"/>
              <p:nvPr/>
            </p:nvSpPr>
            <p:spPr>
              <a:xfrm>
                <a:off x="4606326" y="2014474"/>
                <a:ext cx="1274700" cy="714012"/>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endParaRPr sz="1600" kern="0">
                  <a:solidFill>
                    <a:srgbClr val="434343"/>
                  </a:solidFill>
                  <a:latin typeface="Poppins Light"/>
                  <a:ea typeface="Poppins Light"/>
                  <a:cs typeface="Poppins Light"/>
                  <a:sym typeface="Poppins Light"/>
                </a:endParaRPr>
              </a:p>
              <a:p>
                <a:pPr algn="ctr" defTabSz="1828800">
                  <a:lnSpc>
                    <a:spcPct val="115000"/>
                  </a:lnSpc>
                  <a:buClr>
                    <a:srgbClr val="000000"/>
                  </a:buClr>
                </a:pPr>
                <a:r>
                  <a:rPr lang="en" sz="1600" kern="0">
                    <a:solidFill>
                      <a:srgbClr val="000000"/>
                    </a:solidFill>
                    <a:latin typeface="Poppins Light"/>
                    <a:ea typeface="Poppins Light"/>
                    <a:cs typeface="Poppins Light"/>
                    <a:sym typeface="Poppins Light"/>
                  </a:rPr>
                  <a:t>Market review &amp; best in class paper</a:t>
                </a:r>
                <a:endParaRPr sz="1600" kern="0">
                  <a:solidFill>
                    <a:srgbClr val="000000"/>
                  </a:solidFill>
                  <a:latin typeface="Poppins Light"/>
                  <a:ea typeface="Poppins Light"/>
                  <a:cs typeface="Poppins Light"/>
                  <a:sym typeface="Poppins Light"/>
                </a:endParaRPr>
              </a:p>
              <a:p>
                <a:pPr defTabSz="1828800">
                  <a:buClr>
                    <a:srgbClr val="000000"/>
                  </a:buClr>
                </a:pPr>
                <a:endParaRPr sz="1600" kern="0">
                  <a:solidFill>
                    <a:srgbClr val="434343"/>
                  </a:solidFill>
                  <a:latin typeface="Poppins Light"/>
                  <a:ea typeface="Poppins Light"/>
                  <a:cs typeface="Poppins Light"/>
                  <a:sym typeface="Poppins Light"/>
                </a:endParaRPr>
              </a:p>
            </p:txBody>
          </p:sp>
        </p:grpSp>
        <p:pic>
          <p:nvPicPr>
            <p:cNvPr id="314" name="Google Shape;314;p21"/>
            <p:cNvPicPr preferRelativeResize="0"/>
            <p:nvPr/>
          </p:nvPicPr>
          <p:blipFill>
            <a:blip r:embed="rId10">
              <a:alphaModFix/>
            </a:blip>
            <a:stretch>
              <a:fillRect/>
            </a:stretch>
          </p:blipFill>
          <p:spPr>
            <a:xfrm>
              <a:off x="5144063" y="1817600"/>
              <a:ext cx="192175" cy="218182"/>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0"/>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0B7D6D50-1B0A-47BC-85F7-DE142A24DC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062"/>
          <a:stretch/>
        </p:blipFill>
        <p:spPr bwMode="auto">
          <a:xfrm>
            <a:off x="0" y="-15236"/>
            <a:ext cx="14173200" cy="10301772"/>
          </a:xfrm>
          <a:prstGeom prst="rect">
            <a:avLst/>
          </a:prstGeom>
          <a:noFill/>
          <a:extLst>
            <a:ext uri="{909E8E84-426E-40DD-AFC4-6F175D3DCCD1}">
              <a14:hiddenFill xmlns:a14="http://schemas.microsoft.com/office/drawing/2010/main">
                <a:solidFill>
                  <a:srgbClr val="FFFFFF"/>
                </a:solidFill>
              </a14:hiddenFill>
            </a:ext>
          </a:extLst>
        </p:spPr>
      </p:pic>
      <p:sp>
        <p:nvSpPr>
          <p:cNvPr id="294" name="Google Shape;294;p21"/>
          <p:cNvSpPr txBox="1"/>
          <p:nvPr/>
        </p:nvSpPr>
        <p:spPr>
          <a:xfrm>
            <a:off x="84600" y="-813225"/>
            <a:ext cx="6000000" cy="800158"/>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a:ln>
                  <a:noFill/>
                </a:ln>
                <a:solidFill>
                  <a:srgbClr val="000000"/>
                </a:solidFill>
                <a:effectLst/>
                <a:uLnTx/>
                <a:uFillTx/>
                <a:latin typeface="Arial"/>
                <a:ea typeface="+mn-ea"/>
                <a:cs typeface="Arial"/>
                <a:sym typeface="Arial"/>
              </a:rPr>
              <a:t> </a:t>
            </a: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82;p21"/>
          <p:cNvSpPr/>
          <p:nvPr/>
        </p:nvSpPr>
        <p:spPr>
          <a:xfrm>
            <a:off x="552600" y="2418393"/>
            <a:ext cx="5467200" cy="6369000"/>
          </a:xfrm>
          <a:prstGeom prst="roundRect">
            <a:avLst>
              <a:gd name="adj" fmla="val 2866"/>
            </a:avLst>
          </a:pr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83;p21"/>
          <p:cNvSpPr txBox="1"/>
          <p:nvPr/>
        </p:nvSpPr>
        <p:spPr>
          <a:xfrm>
            <a:off x="823500" y="3909494"/>
            <a:ext cx="4964400" cy="2277486"/>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Pts val="1100"/>
              <a:buFontTx/>
              <a:buNone/>
              <a:tabLst/>
              <a:defRPr/>
            </a:pPr>
            <a:r>
              <a:rPr kumimoji="0" lang="en" sz="3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A </a:t>
            </a:r>
            <a:r>
              <a:rPr lang="en" sz="3200" kern="0" dirty="0">
                <a:solidFill>
                  <a:srgbClr val="000000"/>
                </a:solidFill>
                <a:latin typeface="Poppins SemiBold"/>
                <a:ea typeface="Poppins SemiBold"/>
                <a:cs typeface="Poppins SemiBold"/>
                <a:sym typeface="Poppins SemiBold"/>
              </a:rPr>
              <a:t>CRM strategy for Christian Loubutin and Carolina Herrera</a:t>
            </a:r>
            <a:endParaRPr kumimoji="0" sz="3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 </a:t>
            </a:r>
            <a:endParaRPr kumimoji="0"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sp>
        <p:nvSpPr>
          <p:cNvPr id="284" name="Google Shape;284;p21"/>
          <p:cNvSpPr/>
          <p:nvPr/>
        </p:nvSpPr>
        <p:spPr>
          <a:xfrm rot="10800000">
            <a:off x="902363" y="-22399"/>
            <a:ext cx="2371800" cy="919200"/>
          </a:xfrm>
          <a:prstGeom prst="round2SameRect">
            <a:avLst>
              <a:gd name="adj1" fmla="val 16542"/>
              <a:gd name="adj2" fmla="val 0"/>
            </a:avLst>
          </a:prstGeom>
          <a:solidFill>
            <a:srgbClr val="F9F270"/>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85;p21"/>
          <p:cNvSpPr txBox="1"/>
          <p:nvPr/>
        </p:nvSpPr>
        <p:spPr>
          <a:xfrm>
            <a:off x="914400" y="83288"/>
            <a:ext cx="2371800" cy="707826"/>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 sz="2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CASE STUDY</a:t>
            </a:r>
            <a:endParaRPr kumimoji="0" sz="2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sp>
        <p:nvSpPr>
          <p:cNvPr id="286" name="Google Shape;286;p21"/>
          <p:cNvSpPr txBox="1"/>
          <p:nvPr/>
        </p:nvSpPr>
        <p:spPr>
          <a:xfrm>
            <a:off x="823500" y="5675169"/>
            <a:ext cx="4819200" cy="89249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rPr>
              <a:t>Project</a:t>
            </a:r>
            <a:endParaRPr kumimoji="0"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CRM Strategy</a:t>
            </a: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sp>
        <p:nvSpPr>
          <p:cNvPr id="287" name="Google Shape;287;p21"/>
          <p:cNvSpPr txBox="1"/>
          <p:nvPr/>
        </p:nvSpPr>
        <p:spPr>
          <a:xfrm>
            <a:off x="823500" y="6393670"/>
            <a:ext cx="4964400" cy="1661933"/>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chemeClr val="tx1">
                    <a:lumMod val="65000"/>
                    <a:lumOff val="35000"/>
                  </a:schemeClr>
                </a:solidFill>
                <a:effectLst/>
                <a:uLnTx/>
                <a:uFillTx/>
                <a:latin typeface="Poppins SemiBold"/>
                <a:ea typeface="Poppins SemiBold"/>
                <a:cs typeface="Poppins SemiBold"/>
                <a:sym typeface="Poppins SemiBold"/>
              </a:rPr>
              <a:t>Services</a:t>
            </a: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lang="en-GB" sz="1600" dirty="0">
                <a:solidFill>
                  <a:schemeClr val="tx1">
                    <a:lumMod val="65000"/>
                    <a:lumOff val="35000"/>
                  </a:schemeClr>
                </a:solidFill>
                <a:latin typeface="Poppins Light" panose="020B0604020202020204" charset="0"/>
                <a:cs typeface="Poppins Light" panose="020B0604020202020204" charset="0"/>
              </a:rPr>
              <a:t>Discover and Design Phase / Market review / CRM Strategy / CRM Data Brief and Trigger Campaign Design</a:t>
            </a: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p:txBody>
      </p:sp>
      <p:sp>
        <p:nvSpPr>
          <p:cNvPr id="288" name="Google Shape;288;p21"/>
          <p:cNvSpPr txBox="1"/>
          <p:nvPr/>
        </p:nvSpPr>
        <p:spPr>
          <a:xfrm>
            <a:off x="823500" y="7661225"/>
            <a:ext cx="4819200" cy="89249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rPr>
              <a:t>Industry</a:t>
            </a:r>
            <a:endParaRPr kumimoji="0"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Beauty Retail</a:t>
            </a: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pic>
        <p:nvPicPr>
          <p:cNvPr id="36" name="Picture 2" descr="See the source image">
            <a:extLst>
              <a:ext uri="{FF2B5EF4-FFF2-40B4-BE49-F238E27FC236}">
                <a16:creationId xmlns:a16="http://schemas.microsoft.com/office/drawing/2014/main" id="{5E553DB4-DB4A-4568-85AB-EDB70AE53C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725" y="2667770"/>
            <a:ext cx="2415077" cy="1035034"/>
          </a:xfrm>
          <a:prstGeom prst="rect">
            <a:avLst/>
          </a:prstGeom>
          <a:noFill/>
          <a:extLst>
            <a:ext uri="{909E8E84-426E-40DD-AFC4-6F175D3DCCD1}">
              <a14:hiddenFill xmlns:a14="http://schemas.microsoft.com/office/drawing/2010/main">
                <a:solidFill>
                  <a:srgbClr val="FFFFFF"/>
                </a:solidFill>
              </a14:hiddenFill>
            </a:ext>
          </a:extLst>
        </p:spPr>
      </p:pic>
      <p:pic>
        <p:nvPicPr>
          <p:cNvPr id="281" name="Google Shape;281;p21"/>
          <p:cNvPicPr preferRelativeResize="0"/>
          <p:nvPr/>
        </p:nvPicPr>
        <p:blipFill>
          <a:blip r:embed="rId6">
            <a:alphaModFix/>
          </a:blip>
          <a:stretch>
            <a:fillRect/>
          </a:stretch>
        </p:blipFill>
        <p:spPr>
          <a:xfrm>
            <a:off x="2414" y="-15236"/>
            <a:ext cx="18285586" cy="10350798"/>
          </a:xfrm>
          <a:prstGeom prst="rect">
            <a:avLst/>
          </a:prstGeom>
          <a:noFill/>
          <a:ln>
            <a:noFill/>
          </a:ln>
        </p:spPr>
      </p:pic>
      <p:grpSp>
        <p:nvGrpSpPr>
          <p:cNvPr id="3" name="Group 2">
            <a:extLst>
              <a:ext uri="{FF2B5EF4-FFF2-40B4-BE49-F238E27FC236}">
                <a16:creationId xmlns:a16="http://schemas.microsoft.com/office/drawing/2014/main" id="{336C70F4-3420-42A1-A2D6-A81B472D0852}"/>
              </a:ext>
            </a:extLst>
          </p:cNvPr>
          <p:cNvGrpSpPr/>
          <p:nvPr/>
        </p:nvGrpSpPr>
        <p:grpSpPr>
          <a:xfrm>
            <a:off x="8854985" y="996221"/>
            <a:ext cx="8552290" cy="7012639"/>
            <a:chOff x="8991750" y="647701"/>
            <a:chExt cx="8552290" cy="7012639"/>
          </a:xfrm>
        </p:grpSpPr>
        <p:sp>
          <p:nvSpPr>
            <p:cNvPr id="289" name="Google Shape;289;p21"/>
            <p:cNvSpPr txBox="1"/>
            <p:nvPr/>
          </p:nvSpPr>
          <p:spPr>
            <a:xfrm>
              <a:off x="9010650" y="647701"/>
              <a:ext cx="8362800" cy="129260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Pts val="1100"/>
                <a:buFontTx/>
                <a:buNone/>
                <a:tabLst/>
                <a:defRPr/>
              </a:pPr>
              <a:r>
                <a:rPr kumimoji="0" lang="en" sz="32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rPr>
                <a:t>The Story</a:t>
              </a:r>
              <a:endParaRPr kumimoji="0" sz="32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rPr>
                <a:t> </a:t>
              </a:r>
              <a:endParaRPr kumimoji="0" sz="28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endParaRPr>
            </a:p>
          </p:txBody>
        </p:sp>
        <p:sp>
          <p:nvSpPr>
            <p:cNvPr id="290" name="Google Shape;290;p21"/>
            <p:cNvSpPr txBox="1"/>
            <p:nvPr/>
          </p:nvSpPr>
          <p:spPr>
            <a:xfrm>
              <a:off x="9010650" y="1295401"/>
              <a:ext cx="8362800" cy="1785043"/>
            </a:xfrm>
            <a:prstGeom prst="rect">
              <a:avLst/>
            </a:prstGeom>
            <a:noFill/>
            <a:ln>
              <a:noFill/>
            </a:ln>
          </p:spPr>
          <p:txBody>
            <a:bodyPr spcFirstLastPara="1" wrap="square" lIns="182850" tIns="182850" rIns="182850" bIns="182850" anchor="t" anchorCtr="0">
              <a:spAutoFit/>
            </a:bodyPr>
            <a:lstStyle/>
            <a:p>
              <a:pPr defTabSz="1828800">
                <a:lnSpc>
                  <a:spcPct val="115000"/>
                </a:lnSpc>
                <a:buClr>
                  <a:srgbClr val="000000"/>
                </a:buClr>
                <a:buSzPts val="1100"/>
              </a:pPr>
              <a:r>
                <a:rPr lang="en-GB" sz="1600" dirty="0"/>
                <a:t>Puig wanted a review of best in class CRM capability in the Beauty Sector and then a clear CRM strategy for two leading designer beauty brands- Christian Louboutin and Carolina Herrera, as well as a review of their Tech Stack and Data Architecture</a:t>
              </a: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r>
                <a:rPr kumimoji="0" lang="en"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 </a:t>
              </a:r>
              <a:endParaRPr kumimoji="0" sz="2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p:txBody>
        </p:sp>
        <p:cxnSp>
          <p:nvCxnSpPr>
            <p:cNvPr id="291" name="Google Shape;291;p21"/>
            <p:cNvCxnSpPr/>
            <p:nvPr/>
          </p:nvCxnSpPr>
          <p:spPr>
            <a:xfrm>
              <a:off x="9182100" y="2457450"/>
              <a:ext cx="8172600" cy="0"/>
            </a:xfrm>
            <a:prstGeom prst="straightConnector1">
              <a:avLst/>
            </a:prstGeom>
            <a:noFill/>
            <a:ln w="28575" cap="flat" cmpd="sng">
              <a:solidFill>
                <a:srgbClr val="000000"/>
              </a:solidFill>
              <a:prstDash val="solid"/>
              <a:round/>
              <a:headEnd type="none" w="med" len="med"/>
              <a:tailEnd type="none" w="med" len="med"/>
            </a:ln>
          </p:spPr>
        </p:cxnSp>
        <p:sp>
          <p:nvSpPr>
            <p:cNvPr id="293" name="Google Shape;293;p21"/>
            <p:cNvSpPr txBox="1"/>
            <p:nvPr/>
          </p:nvSpPr>
          <p:spPr>
            <a:xfrm>
              <a:off x="8991750" y="2511151"/>
              <a:ext cx="8362800" cy="129260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Pts val="1100"/>
                <a:buFontTx/>
                <a:buNone/>
                <a:tabLst/>
                <a:defRPr/>
              </a:pPr>
              <a:r>
                <a:rPr kumimoji="0" lang="en" sz="3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The Solution</a:t>
              </a:r>
              <a:endParaRPr kumimoji="0" sz="3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 </a:t>
              </a:r>
              <a:endParaRPr kumimoji="0"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cxnSp>
          <p:nvCxnSpPr>
            <p:cNvPr id="295" name="Google Shape;295;p21"/>
            <p:cNvCxnSpPr/>
            <p:nvPr/>
          </p:nvCxnSpPr>
          <p:spPr>
            <a:xfrm>
              <a:off x="9163050" y="5559726"/>
              <a:ext cx="8172600" cy="0"/>
            </a:xfrm>
            <a:prstGeom prst="straightConnector1">
              <a:avLst/>
            </a:prstGeom>
            <a:noFill/>
            <a:ln w="28575" cap="flat" cmpd="sng">
              <a:solidFill>
                <a:srgbClr val="000000"/>
              </a:solidFill>
              <a:prstDash val="solid"/>
              <a:round/>
              <a:headEnd type="none" w="med" len="med"/>
              <a:tailEnd type="none" w="med" len="med"/>
            </a:ln>
          </p:spPr>
        </p:cxnSp>
        <p:pic>
          <p:nvPicPr>
            <p:cNvPr id="296" name="Google Shape;296;p21"/>
            <p:cNvPicPr preferRelativeResize="0"/>
            <p:nvPr/>
          </p:nvPicPr>
          <p:blipFill>
            <a:blip r:embed="rId7">
              <a:alphaModFix/>
            </a:blip>
            <a:stretch>
              <a:fillRect/>
            </a:stretch>
          </p:blipFill>
          <p:spPr>
            <a:xfrm>
              <a:off x="9212651" y="6063726"/>
              <a:ext cx="608878" cy="474000"/>
            </a:xfrm>
            <a:prstGeom prst="rect">
              <a:avLst/>
            </a:prstGeom>
            <a:noFill/>
            <a:ln>
              <a:noFill/>
            </a:ln>
          </p:spPr>
        </p:pic>
        <p:sp>
          <p:nvSpPr>
            <p:cNvPr id="299" name="Google Shape;299;p21"/>
            <p:cNvSpPr txBox="1"/>
            <p:nvPr/>
          </p:nvSpPr>
          <p:spPr>
            <a:xfrm>
              <a:off x="9943240" y="6154940"/>
              <a:ext cx="7600800" cy="1505400"/>
            </a:xfrm>
            <a:prstGeom prst="rect">
              <a:avLst/>
            </a:prstGeom>
            <a:noFill/>
            <a:ln>
              <a:noFill/>
            </a:ln>
          </p:spPr>
          <p:txBody>
            <a:bodyPr spcFirstLastPara="1" wrap="square" lIns="182850" tIns="182850" rIns="182850" bIns="182850" anchor="ctr" anchorCtr="0">
              <a:noAutofit/>
            </a:bodyPr>
            <a:lstStyle/>
            <a:p>
              <a:pPr defTabSz="1828800">
                <a:lnSpc>
                  <a:spcPct val="115000"/>
                </a:lnSpc>
                <a:buClr>
                  <a:srgbClr val="000000"/>
                </a:buClr>
                <a:buSzPts val="1100"/>
              </a:pPr>
              <a:r>
                <a:rPr lang="en-GB" sz="1600" i="1" dirty="0">
                  <a:solidFill>
                    <a:schemeClr val="tx1">
                      <a:lumMod val="65000"/>
                      <a:lumOff val="35000"/>
                    </a:schemeClr>
                  </a:solidFill>
                </a:rPr>
                <a:t>This project is now moving into a ‘Dabble’ phase to build a test of CRM with the Global Puig Team</a:t>
              </a: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endParaRPr kumimoji="0" sz="1600" b="0" i="1"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endParaRPr kumimoji="0" sz="1600" b="0" i="1" u="none" strike="noStrike" kern="0" cap="none" spc="0" normalizeH="0" baseline="0" noProof="0" dirty="0">
                <a:ln>
                  <a:noFill/>
                </a:ln>
                <a:solidFill>
                  <a:srgbClr val="434343"/>
                </a:solidFill>
                <a:effectLst/>
                <a:uLnTx/>
                <a:uFillTx/>
                <a:latin typeface="Poppins Medium"/>
                <a:ea typeface="Poppins Medium"/>
                <a:cs typeface="Poppins Medium"/>
                <a:sym typeface="Poppins Medium"/>
              </a:endParaRP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r>
                <a:rPr kumimoji="0" lang="en-GB" sz="16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Tom,  MD, The Loyalty People</a:t>
              </a:r>
              <a:endParaRPr kumimoji="0" sz="16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nvGrpSpPr>
            <p:cNvPr id="300" name="Google Shape;300;p21"/>
            <p:cNvGrpSpPr/>
            <p:nvPr/>
          </p:nvGrpSpPr>
          <p:grpSpPr>
            <a:xfrm>
              <a:off x="14806002" y="3356059"/>
              <a:ext cx="2549400" cy="2401286"/>
              <a:chOff x="7403001" y="1673266"/>
              <a:chExt cx="1274700" cy="1200643"/>
            </a:xfrm>
          </p:grpSpPr>
          <p:sp>
            <p:nvSpPr>
              <p:cNvPr id="301" name="Google Shape;301;p21"/>
              <p:cNvSpPr/>
              <p:nvPr/>
            </p:nvSpPr>
            <p:spPr>
              <a:xfrm>
                <a:off x="7810558" y="1673266"/>
                <a:ext cx="459600" cy="459600"/>
              </a:xfrm>
              <a:prstGeom prst="ellipse">
                <a:avLst/>
              </a:prstGeom>
              <a:solidFill>
                <a:srgbClr val="F9F270"/>
              </a:solidFill>
              <a:ln>
                <a:noFill/>
              </a:ln>
            </p:spPr>
            <p:txBody>
              <a:bodyPr spcFirstLastPara="1" wrap="square" lIns="182850" tIns="182850" rIns="182850" bIns="182850" anchor="ctr" anchorCtr="0">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21"/>
              <p:cNvSpPr txBox="1"/>
              <p:nvPr/>
            </p:nvSpPr>
            <p:spPr>
              <a:xfrm>
                <a:off x="7403001" y="2141431"/>
                <a:ext cx="1274700" cy="732478"/>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15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Data briefs and review of data architecture</a:t>
                </a:r>
              </a:p>
              <a:p>
                <a:pPr marL="0" marR="0" lvl="0" indent="0" algn="ctr" defTabSz="1828800" rtl="0" eaLnBrk="1" fontAlgn="auto" latinLnBrk="0" hangingPunct="1">
                  <a:lnSpc>
                    <a:spcPct val="115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grpSp>
          <p:nvGrpSpPr>
            <p:cNvPr id="303" name="Google Shape;303;p21"/>
            <p:cNvGrpSpPr/>
            <p:nvPr/>
          </p:nvGrpSpPr>
          <p:grpSpPr>
            <a:xfrm>
              <a:off x="12009326" y="3406943"/>
              <a:ext cx="2660648" cy="2059556"/>
              <a:chOff x="6004663" y="1698708"/>
              <a:chExt cx="1330324" cy="1029778"/>
            </a:xfrm>
          </p:grpSpPr>
          <p:grpSp>
            <p:nvGrpSpPr>
              <p:cNvPr id="304" name="Google Shape;304;p21"/>
              <p:cNvGrpSpPr/>
              <p:nvPr/>
            </p:nvGrpSpPr>
            <p:grpSpPr>
              <a:xfrm>
                <a:off x="6004663" y="1698708"/>
                <a:ext cx="1330324" cy="1029778"/>
                <a:chOff x="4606326" y="1698708"/>
                <a:chExt cx="1330324" cy="1029778"/>
              </a:xfrm>
            </p:grpSpPr>
            <p:sp>
              <p:nvSpPr>
                <p:cNvPr id="305" name="Google Shape;305;p21"/>
                <p:cNvSpPr/>
                <p:nvPr/>
              </p:nvSpPr>
              <p:spPr>
                <a:xfrm>
                  <a:off x="5013883" y="1698708"/>
                  <a:ext cx="459600" cy="459600"/>
                </a:xfrm>
                <a:prstGeom prst="ellipse">
                  <a:avLst/>
                </a:prstGeom>
                <a:solidFill>
                  <a:srgbClr val="F9F270"/>
                </a:solidFill>
                <a:ln>
                  <a:noFill/>
                </a:ln>
              </p:spPr>
              <p:txBody>
                <a:bodyPr spcFirstLastPara="1" wrap="square" lIns="182850" tIns="182850" rIns="182850" bIns="182850" anchor="ctr" anchorCtr="0">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21"/>
                <p:cNvSpPr txBox="1"/>
                <p:nvPr/>
              </p:nvSpPr>
              <p:spPr>
                <a:xfrm>
                  <a:off x="4606326" y="2014474"/>
                  <a:ext cx="1330324" cy="714012"/>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a:p>
                  <a:pPr marL="0" marR="0" lvl="0" indent="0" algn="ctr" defTabSz="1828800" rtl="0" eaLnBrk="1" fontAlgn="auto" latinLnBrk="0" hangingPunct="1">
                    <a:lnSpc>
                      <a:spcPct val="115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rPr>
                    <a:t>CRM strategy with recommeded campaigns</a:t>
                  </a: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pic>
            <p:nvPicPr>
              <p:cNvPr id="307" name="Google Shape;307;p21"/>
              <p:cNvPicPr preferRelativeResize="0"/>
              <p:nvPr/>
            </p:nvPicPr>
            <p:blipFill rotWithShape="1">
              <a:blip r:embed="rId8">
                <a:alphaModFix/>
              </a:blip>
              <a:srcRect l="-1980" r="1979"/>
              <a:stretch/>
            </p:blipFill>
            <p:spPr>
              <a:xfrm>
                <a:off x="6521486" y="1807971"/>
                <a:ext cx="241053" cy="241075"/>
              </a:xfrm>
              <a:prstGeom prst="rect">
                <a:avLst/>
              </a:prstGeom>
              <a:noFill/>
              <a:ln>
                <a:noFill/>
              </a:ln>
            </p:spPr>
          </p:pic>
        </p:grpSp>
        <p:grpSp>
          <p:nvGrpSpPr>
            <p:cNvPr id="310" name="Google Shape;310;p21"/>
            <p:cNvGrpSpPr/>
            <p:nvPr/>
          </p:nvGrpSpPr>
          <p:grpSpPr>
            <a:xfrm>
              <a:off x="9212652" y="3406942"/>
              <a:ext cx="2549400" cy="2059556"/>
              <a:chOff x="4606326" y="1698708"/>
              <a:chExt cx="1274700" cy="1029778"/>
            </a:xfrm>
          </p:grpSpPr>
          <p:grpSp>
            <p:nvGrpSpPr>
              <p:cNvPr id="311" name="Google Shape;311;p21"/>
              <p:cNvGrpSpPr/>
              <p:nvPr/>
            </p:nvGrpSpPr>
            <p:grpSpPr>
              <a:xfrm>
                <a:off x="4606326" y="1698708"/>
                <a:ext cx="1274700" cy="1029778"/>
                <a:chOff x="4606326" y="1698708"/>
                <a:chExt cx="1274700" cy="1029778"/>
              </a:xfrm>
            </p:grpSpPr>
            <p:sp>
              <p:nvSpPr>
                <p:cNvPr id="312" name="Google Shape;312;p21"/>
                <p:cNvSpPr/>
                <p:nvPr/>
              </p:nvSpPr>
              <p:spPr>
                <a:xfrm>
                  <a:off x="5013883" y="1698708"/>
                  <a:ext cx="459600" cy="459600"/>
                </a:xfrm>
                <a:prstGeom prst="ellipse">
                  <a:avLst/>
                </a:prstGeom>
                <a:solidFill>
                  <a:srgbClr val="F9F270"/>
                </a:solidFill>
                <a:ln>
                  <a:noFill/>
                </a:ln>
              </p:spPr>
              <p:txBody>
                <a:bodyPr spcFirstLastPara="1" wrap="square" lIns="182850" tIns="182850" rIns="182850" bIns="182850" anchor="ctr" anchorCtr="0">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13;p21"/>
                <p:cNvSpPr txBox="1"/>
                <p:nvPr/>
              </p:nvSpPr>
              <p:spPr>
                <a:xfrm>
                  <a:off x="4606326" y="2014474"/>
                  <a:ext cx="1274700" cy="714012"/>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434343"/>
                    </a:solidFill>
                    <a:effectLst/>
                    <a:uLnTx/>
                    <a:uFillTx/>
                    <a:latin typeface="Poppins Light"/>
                    <a:ea typeface="Poppins Light"/>
                    <a:cs typeface="Poppins Light"/>
                    <a:sym typeface="Poppins Light"/>
                  </a:endParaRPr>
                </a:p>
                <a:p>
                  <a:pPr marL="0" marR="0" lvl="0" indent="0" algn="ctr" defTabSz="1828800" rtl="0" eaLnBrk="1" fontAlgn="auto" latinLnBrk="0" hangingPunct="1">
                    <a:lnSpc>
                      <a:spcPct val="115000"/>
                    </a:lnSpc>
                    <a:spcBef>
                      <a:spcPts val="0"/>
                    </a:spcBef>
                    <a:spcAft>
                      <a:spcPts val="0"/>
                    </a:spcAft>
                    <a:buClr>
                      <a:srgbClr val="000000"/>
                    </a:buClr>
                    <a:buSzTx/>
                    <a:buFontTx/>
                    <a:buNone/>
                    <a:tabLst/>
                    <a:defRPr/>
                  </a:pPr>
                  <a:r>
                    <a:rPr kumimoji="0" lang="en" sz="1600" b="0" i="0" u="none" strike="noStrike" kern="0" cap="none" spc="0" normalizeH="0" baseline="0" noProof="0">
                      <a:ln>
                        <a:noFill/>
                      </a:ln>
                      <a:solidFill>
                        <a:srgbClr val="000000"/>
                      </a:solidFill>
                      <a:effectLst/>
                      <a:uLnTx/>
                      <a:uFillTx/>
                      <a:latin typeface="Poppins Light"/>
                      <a:ea typeface="Poppins Light"/>
                      <a:cs typeface="Poppins Light"/>
                      <a:sym typeface="Poppins Light"/>
                    </a:rPr>
                    <a:t>Market review &amp; best in class paper</a:t>
                  </a:r>
                  <a:endParaRPr kumimoji="0" sz="1600" b="0" i="0" u="none" strike="noStrike" kern="0" cap="none" spc="0" normalizeH="0" baseline="0" noProof="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434343"/>
                    </a:solidFill>
                    <a:effectLst/>
                    <a:uLnTx/>
                    <a:uFillTx/>
                    <a:latin typeface="Poppins Light"/>
                    <a:ea typeface="Poppins Light"/>
                    <a:cs typeface="Poppins Light"/>
                    <a:sym typeface="Poppins Light"/>
                  </a:endParaRPr>
                </a:p>
              </p:txBody>
            </p:sp>
          </p:grpSp>
          <p:pic>
            <p:nvPicPr>
              <p:cNvPr id="314" name="Google Shape;314;p21"/>
              <p:cNvPicPr preferRelativeResize="0"/>
              <p:nvPr/>
            </p:nvPicPr>
            <p:blipFill>
              <a:blip r:embed="rId9">
                <a:alphaModFix/>
              </a:blip>
              <a:stretch>
                <a:fillRect/>
              </a:stretch>
            </p:blipFill>
            <p:spPr>
              <a:xfrm>
                <a:off x="5144063" y="1817600"/>
                <a:ext cx="192175" cy="218182"/>
              </a:xfrm>
              <a:prstGeom prst="rect">
                <a:avLst/>
              </a:prstGeom>
              <a:noFill/>
              <a:ln>
                <a:noFill/>
              </a:ln>
            </p:spPr>
          </p:pic>
        </p:grpSp>
        <p:pic>
          <p:nvPicPr>
            <p:cNvPr id="2" name="Picture 1">
              <a:extLst>
                <a:ext uri="{FF2B5EF4-FFF2-40B4-BE49-F238E27FC236}">
                  <a16:creationId xmlns:a16="http://schemas.microsoft.com/office/drawing/2014/main" id="{3FEF8062-5ED8-47AE-86A7-8B5B2A8E5A25}"/>
                </a:ext>
              </a:extLst>
            </p:cNvPr>
            <p:cNvPicPr>
              <a:picLocks noChangeAspect="1"/>
            </p:cNvPicPr>
            <p:nvPr/>
          </p:nvPicPr>
          <p:blipFill>
            <a:blip r:embed="rId10"/>
            <a:stretch>
              <a:fillRect/>
            </a:stretch>
          </p:blipFill>
          <p:spPr>
            <a:xfrm>
              <a:off x="15870339" y="3597591"/>
              <a:ext cx="452683" cy="559197"/>
            </a:xfrm>
            <a:prstGeom prst="rect">
              <a:avLst/>
            </a:prstGeom>
          </p:spPr>
        </p:pic>
      </p:grpSp>
    </p:spTree>
    <p:extLst>
      <p:ext uri="{BB962C8B-B14F-4D97-AF65-F5344CB8AC3E}">
        <p14:creationId xmlns:p14="http://schemas.microsoft.com/office/powerpoint/2010/main" val="2660948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94" name="Google Shape;294;p21"/>
          <p:cNvSpPr txBox="1"/>
          <p:nvPr/>
        </p:nvSpPr>
        <p:spPr>
          <a:xfrm>
            <a:off x="84600" y="-813225"/>
            <a:ext cx="6000000" cy="800158"/>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a:ln>
                  <a:noFill/>
                </a:ln>
                <a:solidFill>
                  <a:srgbClr val="000000"/>
                </a:solidFill>
                <a:effectLst/>
                <a:uLnTx/>
                <a:uFillTx/>
                <a:latin typeface="Arial"/>
                <a:ea typeface="+mn-ea"/>
                <a:cs typeface="Arial"/>
                <a:sym typeface="Arial"/>
              </a:rPr>
              <a:t> </a:t>
            </a: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050" name="Picture 2" descr="See the source image">
            <a:extLst>
              <a:ext uri="{FF2B5EF4-FFF2-40B4-BE49-F238E27FC236}">
                <a16:creationId xmlns:a16="http://schemas.microsoft.com/office/drawing/2014/main" id="{B473875A-03B1-4547-8C8A-54B18D66CB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30"/>
          <a:stretch/>
        </p:blipFill>
        <p:spPr bwMode="auto">
          <a:xfrm>
            <a:off x="-1" y="-51582"/>
            <a:ext cx="14801289" cy="1035077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650A9603-3C06-4941-8532-E69BC1F3049D}"/>
              </a:ext>
            </a:extLst>
          </p:cNvPr>
          <p:cNvGrpSpPr/>
          <p:nvPr/>
        </p:nvGrpSpPr>
        <p:grpSpPr>
          <a:xfrm>
            <a:off x="654445" y="2548031"/>
            <a:ext cx="5467200" cy="6369000"/>
            <a:chOff x="-7232" y="2696797"/>
            <a:chExt cx="5467200" cy="6369000"/>
          </a:xfrm>
        </p:grpSpPr>
        <p:sp>
          <p:nvSpPr>
            <p:cNvPr id="282" name="Google Shape;282;p21"/>
            <p:cNvSpPr/>
            <p:nvPr/>
          </p:nvSpPr>
          <p:spPr>
            <a:xfrm>
              <a:off x="-7232" y="2696797"/>
              <a:ext cx="5467200" cy="6369000"/>
            </a:xfrm>
            <a:prstGeom prst="roundRect">
              <a:avLst>
                <a:gd name="adj" fmla="val 2866"/>
              </a:avLst>
            </a:pr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83;p21"/>
            <p:cNvSpPr txBox="1"/>
            <p:nvPr/>
          </p:nvSpPr>
          <p:spPr>
            <a:xfrm>
              <a:off x="263668" y="3791924"/>
              <a:ext cx="5196300" cy="3754813"/>
            </a:xfrm>
            <a:prstGeom prst="rect">
              <a:avLst/>
            </a:prstGeom>
            <a:noFill/>
            <a:ln>
              <a:noFill/>
            </a:ln>
          </p:spPr>
          <p:txBody>
            <a:bodyPr spcFirstLastPara="1" wrap="square" lIns="182850" tIns="182850" rIns="182850" bIns="182850" anchor="t" anchorCtr="0">
              <a:spAutoFit/>
            </a:bodyPr>
            <a:lstStyle/>
            <a:p>
              <a:pPr defTabSz="1828800">
                <a:buClr>
                  <a:srgbClr val="000000"/>
                </a:buClr>
                <a:buSzPts val="1100"/>
                <a:defRPr/>
              </a:pPr>
              <a:r>
                <a:rPr lang="en-GB" sz="3200" dirty="0"/>
                <a:t>An analytics and insight project to support Molton Brown with a better  understanding of their customers</a:t>
              </a:r>
            </a:p>
            <a:p>
              <a:pPr marL="0" marR="0" lvl="0" indent="0" algn="l" defTabSz="1828800" rtl="0" eaLnBrk="1" fontAlgn="auto" latinLnBrk="0" hangingPunct="1">
                <a:lnSpc>
                  <a:spcPct val="100000"/>
                </a:lnSpc>
                <a:spcBef>
                  <a:spcPts val="0"/>
                </a:spcBef>
                <a:spcAft>
                  <a:spcPts val="0"/>
                </a:spcAft>
                <a:buClr>
                  <a:srgbClr val="000000"/>
                </a:buClr>
                <a:buSzPts val="1100"/>
                <a:buFontTx/>
                <a:buNone/>
                <a:tabLst/>
                <a:defRPr/>
              </a:pPr>
              <a:endParaRPr kumimoji="0" lang="en-GB" sz="3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 </a:t>
              </a:r>
              <a:endParaRPr kumimoji="0"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sp>
          <p:nvSpPr>
            <p:cNvPr id="286" name="Google Shape;286;p21"/>
            <p:cNvSpPr txBox="1"/>
            <p:nvPr/>
          </p:nvSpPr>
          <p:spPr>
            <a:xfrm>
              <a:off x="231337" y="6382361"/>
              <a:ext cx="4819200" cy="89249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rPr>
                <a:t>Project</a:t>
              </a:r>
              <a:endParaRPr kumimoji="0"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Analytics and Insight</a:t>
              </a: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sp>
          <p:nvSpPr>
            <p:cNvPr id="287" name="Google Shape;287;p21"/>
            <p:cNvSpPr txBox="1"/>
            <p:nvPr/>
          </p:nvSpPr>
          <p:spPr>
            <a:xfrm>
              <a:off x="263668" y="7121389"/>
              <a:ext cx="4964400" cy="1138713"/>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chemeClr val="tx1">
                      <a:lumMod val="65000"/>
                      <a:lumOff val="35000"/>
                    </a:schemeClr>
                  </a:solidFill>
                  <a:effectLst/>
                  <a:uLnTx/>
                  <a:uFillTx/>
                  <a:latin typeface="Poppins SemiBold"/>
                  <a:ea typeface="Poppins SemiBold"/>
                  <a:cs typeface="Poppins SemiBold"/>
                  <a:sym typeface="Poppins SemiBold"/>
                </a:rPr>
                <a:t>Services</a:t>
              </a:r>
            </a:p>
            <a:p>
              <a:r>
                <a:rPr lang="en-GB" sz="1600" dirty="0">
                  <a:solidFill>
                    <a:schemeClr val="tx1">
                      <a:lumMod val="65000"/>
                      <a:lumOff val="35000"/>
                    </a:schemeClr>
                  </a:solidFill>
                </a:rPr>
                <a:t>Building Reporting / Acquisition Review / Customer Value Analysis/ Customer Lifetime Value </a:t>
              </a:r>
              <a:endParaRPr kumimoji="0" sz="1800" b="0" i="0" u="none" strike="noStrike" kern="0" cap="none" spc="0" normalizeH="0" baseline="0" noProof="0" dirty="0">
                <a:ln>
                  <a:noFill/>
                </a:ln>
                <a:solidFill>
                  <a:schemeClr val="tx1">
                    <a:lumMod val="65000"/>
                    <a:lumOff val="35000"/>
                  </a:schemeClr>
                </a:solidFill>
                <a:effectLst/>
                <a:uLnTx/>
                <a:uFillTx/>
                <a:latin typeface="Poppins SemiBold"/>
                <a:ea typeface="Poppins SemiBold"/>
                <a:cs typeface="Poppins SemiBold"/>
                <a:sym typeface="Poppins SemiBold"/>
              </a:endParaRPr>
            </a:p>
          </p:txBody>
        </p:sp>
        <p:sp>
          <p:nvSpPr>
            <p:cNvPr id="288" name="Google Shape;288;p21"/>
            <p:cNvSpPr txBox="1"/>
            <p:nvPr/>
          </p:nvSpPr>
          <p:spPr>
            <a:xfrm>
              <a:off x="248428" y="8084304"/>
              <a:ext cx="4819200" cy="89249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rPr>
                <a:t>Industry</a:t>
              </a:r>
              <a:endParaRPr kumimoji="0"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Beauty Retail</a:t>
              </a: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pic>
          <p:nvPicPr>
            <p:cNvPr id="35" name="Picture 9">
              <a:extLst>
                <a:ext uri="{FF2B5EF4-FFF2-40B4-BE49-F238E27FC236}">
                  <a16:creationId xmlns:a16="http://schemas.microsoft.com/office/drawing/2014/main" id="{ACDC00BA-F8B1-42FE-B258-46A1BA3C551A}"/>
                </a:ext>
              </a:extLst>
            </p:cNvPr>
            <p:cNvPicPr>
              <a:picLocks noChangeAspect="1"/>
            </p:cNvPicPr>
            <p:nvPr/>
          </p:nvPicPr>
          <p:blipFill>
            <a:blip r:embed="rId4"/>
            <a:srcRect/>
            <a:stretch>
              <a:fillRect/>
            </a:stretch>
          </p:blipFill>
          <p:spPr>
            <a:xfrm>
              <a:off x="231337" y="2864974"/>
              <a:ext cx="1850186" cy="1200327"/>
            </a:xfrm>
            <a:prstGeom prst="rect">
              <a:avLst/>
            </a:prstGeom>
          </p:spPr>
        </p:pic>
      </p:grpSp>
      <p:sp>
        <p:nvSpPr>
          <p:cNvPr id="284" name="Google Shape;284;p21"/>
          <p:cNvSpPr/>
          <p:nvPr/>
        </p:nvSpPr>
        <p:spPr>
          <a:xfrm rot="10800000">
            <a:off x="893014" y="-47271"/>
            <a:ext cx="2371800" cy="919200"/>
          </a:xfrm>
          <a:prstGeom prst="round2SameRect">
            <a:avLst>
              <a:gd name="adj1" fmla="val 16542"/>
              <a:gd name="adj2" fmla="val 0"/>
            </a:avLst>
          </a:prstGeom>
          <a:solidFill>
            <a:srgbClr val="F9F270"/>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85;p21"/>
          <p:cNvSpPr txBox="1"/>
          <p:nvPr/>
        </p:nvSpPr>
        <p:spPr>
          <a:xfrm>
            <a:off x="915996" y="11070"/>
            <a:ext cx="2371800" cy="707826"/>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 sz="2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CASE STUDY</a:t>
            </a:r>
            <a:endParaRPr kumimoji="0" sz="2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pic>
        <p:nvPicPr>
          <p:cNvPr id="281" name="Google Shape;281;p21"/>
          <p:cNvPicPr preferRelativeResize="0"/>
          <p:nvPr/>
        </p:nvPicPr>
        <p:blipFill>
          <a:blip r:embed="rId5">
            <a:alphaModFix/>
          </a:blip>
          <a:stretch>
            <a:fillRect/>
          </a:stretch>
        </p:blipFill>
        <p:spPr>
          <a:xfrm>
            <a:off x="-1" y="-51582"/>
            <a:ext cx="18285586" cy="10350798"/>
          </a:xfrm>
          <a:prstGeom prst="rect">
            <a:avLst/>
          </a:prstGeom>
          <a:noFill/>
          <a:ln>
            <a:noFill/>
          </a:ln>
        </p:spPr>
      </p:pic>
      <p:grpSp>
        <p:nvGrpSpPr>
          <p:cNvPr id="3" name="Group 2">
            <a:extLst>
              <a:ext uri="{FF2B5EF4-FFF2-40B4-BE49-F238E27FC236}">
                <a16:creationId xmlns:a16="http://schemas.microsoft.com/office/drawing/2014/main" id="{336C70F4-3420-42A1-A2D6-A81B472D0852}"/>
              </a:ext>
            </a:extLst>
          </p:cNvPr>
          <p:cNvGrpSpPr/>
          <p:nvPr/>
        </p:nvGrpSpPr>
        <p:grpSpPr>
          <a:xfrm>
            <a:off x="8818142" y="871930"/>
            <a:ext cx="8518226" cy="7458884"/>
            <a:chOff x="8991750" y="647701"/>
            <a:chExt cx="8518226" cy="7458884"/>
          </a:xfrm>
        </p:grpSpPr>
        <p:sp>
          <p:nvSpPr>
            <p:cNvPr id="289" name="Google Shape;289;p21"/>
            <p:cNvSpPr txBox="1"/>
            <p:nvPr/>
          </p:nvSpPr>
          <p:spPr>
            <a:xfrm>
              <a:off x="9010650" y="647701"/>
              <a:ext cx="8362800" cy="129260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Pts val="1100"/>
                <a:buFontTx/>
                <a:buNone/>
                <a:tabLst/>
                <a:defRPr/>
              </a:pPr>
              <a:r>
                <a:rPr kumimoji="0" lang="en" sz="32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rPr>
                <a:t>The Story</a:t>
              </a:r>
              <a:endParaRPr kumimoji="0" sz="32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rPr>
                <a:t> </a:t>
              </a:r>
              <a:endParaRPr kumimoji="0" sz="28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endParaRPr>
            </a:p>
          </p:txBody>
        </p:sp>
        <p:sp>
          <p:nvSpPr>
            <p:cNvPr id="290" name="Google Shape;290;p21"/>
            <p:cNvSpPr txBox="1"/>
            <p:nvPr/>
          </p:nvSpPr>
          <p:spPr>
            <a:xfrm>
              <a:off x="9010650" y="1295401"/>
              <a:ext cx="8362800" cy="1501889"/>
            </a:xfrm>
            <a:prstGeom prst="rect">
              <a:avLst/>
            </a:prstGeom>
            <a:noFill/>
            <a:ln>
              <a:noFill/>
            </a:ln>
          </p:spPr>
          <p:txBody>
            <a:bodyPr spcFirstLastPara="1" wrap="square" lIns="182850" tIns="182850" rIns="182850" bIns="182850" anchor="t" anchorCtr="0">
              <a:spAutoFit/>
            </a:bodyPr>
            <a:lstStyle/>
            <a:p>
              <a:pPr defTabSz="1828800">
                <a:lnSpc>
                  <a:spcPct val="115000"/>
                </a:lnSpc>
                <a:buClr>
                  <a:srgbClr val="000000"/>
                </a:buClr>
                <a:buSzPts val="1100"/>
              </a:pPr>
              <a:r>
                <a:rPr lang="en-GB" sz="1600" dirty="0"/>
                <a:t>Molton Brown wanted a better understanding of their Customer Data</a:t>
              </a:r>
            </a:p>
            <a:p>
              <a:pPr defTabSz="1828800">
                <a:lnSpc>
                  <a:spcPct val="115000"/>
                </a:lnSpc>
                <a:buClr>
                  <a:srgbClr val="000000"/>
                </a:buClr>
                <a:buSzPts val="1100"/>
              </a:pPr>
              <a:endParaRPr lang="en-GB" sz="1600" dirty="0"/>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r>
                <a:rPr kumimoji="0" lang="en"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 </a:t>
              </a:r>
              <a:endParaRPr kumimoji="0" sz="2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p:txBody>
        </p:sp>
        <p:cxnSp>
          <p:nvCxnSpPr>
            <p:cNvPr id="291" name="Google Shape;291;p21"/>
            <p:cNvCxnSpPr/>
            <p:nvPr/>
          </p:nvCxnSpPr>
          <p:spPr>
            <a:xfrm>
              <a:off x="9182100" y="2457450"/>
              <a:ext cx="8172600" cy="0"/>
            </a:xfrm>
            <a:prstGeom prst="straightConnector1">
              <a:avLst/>
            </a:prstGeom>
            <a:noFill/>
            <a:ln w="28575" cap="flat" cmpd="sng">
              <a:solidFill>
                <a:srgbClr val="000000"/>
              </a:solidFill>
              <a:prstDash val="solid"/>
              <a:round/>
              <a:headEnd type="none" w="med" len="med"/>
              <a:tailEnd type="none" w="med" len="med"/>
            </a:ln>
          </p:spPr>
        </p:cxnSp>
        <p:sp>
          <p:nvSpPr>
            <p:cNvPr id="293" name="Google Shape;293;p21"/>
            <p:cNvSpPr txBox="1"/>
            <p:nvPr/>
          </p:nvSpPr>
          <p:spPr>
            <a:xfrm>
              <a:off x="8991750" y="2511151"/>
              <a:ext cx="8362800" cy="129260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Pts val="1100"/>
                <a:buFontTx/>
                <a:buNone/>
                <a:tabLst/>
                <a:defRPr/>
              </a:pPr>
              <a:r>
                <a:rPr kumimoji="0" lang="en" sz="3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The Solution</a:t>
              </a:r>
              <a:endParaRPr kumimoji="0" sz="3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 </a:t>
              </a:r>
              <a:endParaRPr kumimoji="0"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cxnSp>
          <p:nvCxnSpPr>
            <p:cNvPr id="295" name="Google Shape;295;p21"/>
            <p:cNvCxnSpPr/>
            <p:nvPr/>
          </p:nvCxnSpPr>
          <p:spPr>
            <a:xfrm>
              <a:off x="9163050" y="5559726"/>
              <a:ext cx="8172600" cy="0"/>
            </a:xfrm>
            <a:prstGeom prst="straightConnector1">
              <a:avLst/>
            </a:prstGeom>
            <a:noFill/>
            <a:ln w="28575" cap="flat" cmpd="sng">
              <a:solidFill>
                <a:srgbClr val="000000"/>
              </a:solidFill>
              <a:prstDash val="solid"/>
              <a:round/>
              <a:headEnd type="none" w="med" len="med"/>
              <a:tailEnd type="none" w="med" len="med"/>
            </a:ln>
          </p:spPr>
        </p:cxnSp>
        <p:pic>
          <p:nvPicPr>
            <p:cNvPr id="296" name="Google Shape;296;p21"/>
            <p:cNvPicPr preferRelativeResize="0"/>
            <p:nvPr/>
          </p:nvPicPr>
          <p:blipFill>
            <a:blip r:embed="rId6">
              <a:alphaModFix/>
            </a:blip>
            <a:stretch>
              <a:fillRect/>
            </a:stretch>
          </p:blipFill>
          <p:spPr>
            <a:xfrm>
              <a:off x="9212651" y="6063726"/>
              <a:ext cx="608878" cy="474000"/>
            </a:xfrm>
            <a:prstGeom prst="rect">
              <a:avLst/>
            </a:prstGeom>
            <a:noFill/>
            <a:ln>
              <a:noFill/>
            </a:ln>
          </p:spPr>
        </p:pic>
        <p:sp>
          <p:nvSpPr>
            <p:cNvPr id="299" name="Google Shape;299;p21"/>
            <p:cNvSpPr txBox="1"/>
            <p:nvPr/>
          </p:nvSpPr>
          <p:spPr>
            <a:xfrm>
              <a:off x="9909176" y="6601185"/>
              <a:ext cx="7600800" cy="1505400"/>
            </a:xfrm>
            <a:prstGeom prst="rect">
              <a:avLst/>
            </a:prstGeom>
            <a:noFill/>
            <a:ln>
              <a:noFill/>
            </a:ln>
          </p:spPr>
          <p:txBody>
            <a:bodyPr spcFirstLastPara="1" wrap="square" lIns="182850" tIns="182850" rIns="182850" bIns="182850" anchor="ctr" anchorCtr="0">
              <a:noAutofit/>
            </a:bodyPr>
            <a:lstStyle/>
            <a:p>
              <a:pPr defTabSz="1828800">
                <a:lnSpc>
                  <a:spcPct val="115000"/>
                </a:lnSpc>
                <a:buClr>
                  <a:srgbClr val="000000"/>
                </a:buClr>
                <a:buSzPts val="1100"/>
              </a:pPr>
              <a:r>
                <a:rPr lang="en-GB" sz="1600" i="1" dirty="0">
                  <a:solidFill>
                    <a:schemeClr val="tx1">
                      <a:lumMod val="65000"/>
                      <a:lumOff val="35000"/>
                    </a:schemeClr>
                  </a:solidFill>
                </a:rPr>
                <a:t>We have always run a very customer focused business. But as times and technology change, we need to update the way we manage customer data, and find new ways to capture understand and make best use of customer insights across our company. Working with The Loyalty People means we can tap into the very latest thinking and expertise in this area and provide our in-house team with an experienced and trusted ‘helping hand’ to achieve our goals.</a:t>
              </a: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endParaRPr kumimoji="0" lang="en-GB" sz="1600" b="0" i="1"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r>
                <a:rPr lang="en-GB" sz="1600" kern="0" dirty="0">
                  <a:solidFill>
                    <a:srgbClr val="000000"/>
                  </a:solidFill>
                  <a:latin typeface="Poppins SemiBold"/>
                  <a:ea typeface="Poppins SemiBold"/>
                  <a:cs typeface="Poppins SemiBold"/>
                  <a:sym typeface="Poppins SemiBold"/>
                </a:rPr>
                <a:t>Emily, Senior CRM Manager, Molton Brown</a:t>
              </a:r>
              <a:endParaRPr kumimoji="0" lang="en-GB" sz="16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nvGrpSpPr>
            <p:cNvPr id="300" name="Google Shape;300;p21"/>
            <p:cNvGrpSpPr/>
            <p:nvPr/>
          </p:nvGrpSpPr>
          <p:grpSpPr>
            <a:xfrm>
              <a:off x="14806002" y="3356059"/>
              <a:ext cx="2549400" cy="2118132"/>
              <a:chOff x="7403001" y="1673266"/>
              <a:chExt cx="1274700" cy="1059066"/>
            </a:xfrm>
          </p:grpSpPr>
          <p:sp>
            <p:nvSpPr>
              <p:cNvPr id="301" name="Google Shape;301;p21"/>
              <p:cNvSpPr/>
              <p:nvPr/>
            </p:nvSpPr>
            <p:spPr>
              <a:xfrm>
                <a:off x="7810558" y="1673266"/>
                <a:ext cx="459600" cy="459600"/>
              </a:xfrm>
              <a:prstGeom prst="ellipse">
                <a:avLst/>
              </a:prstGeom>
              <a:solidFill>
                <a:srgbClr val="F9F270"/>
              </a:solidFill>
              <a:ln>
                <a:noFill/>
              </a:ln>
            </p:spPr>
            <p:txBody>
              <a:bodyPr spcFirstLastPara="1" wrap="square" lIns="182850" tIns="182850" rIns="182850" bIns="182850" anchor="ctr" anchorCtr="0">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21"/>
              <p:cNvSpPr txBox="1"/>
              <p:nvPr/>
            </p:nvSpPr>
            <p:spPr>
              <a:xfrm>
                <a:off x="7403001" y="2141431"/>
                <a:ext cx="1274700" cy="590901"/>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15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Acquisition                   Analysis</a:t>
                </a: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grpSp>
          <p:nvGrpSpPr>
            <p:cNvPr id="304" name="Google Shape;304;p21"/>
            <p:cNvGrpSpPr/>
            <p:nvPr/>
          </p:nvGrpSpPr>
          <p:grpSpPr>
            <a:xfrm>
              <a:off x="12009326" y="3406943"/>
              <a:ext cx="2660648" cy="2059556"/>
              <a:chOff x="4606326" y="1698708"/>
              <a:chExt cx="1330324" cy="1029778"/>
            </a:xfrm>
          </p:grpSpPr>
          <p:sp>
            <p:nvSpPr>
              <p:cNvPr id="305" name="Google Shape;305;p21"/>
              <p:cNvSpPr/>
              <p:nvPr/>
            </p:nvSpPr>
            <p:spPr>
              <a:xfrm>
                <a:off x="5013883" y="1698708"/>
                <a:ext cx="459600" cy="459600"/>
              </a:xfrm>
              <a:prstGeom prst="ellipse">
                <a:avLst/>
              </a:prstGeom>
              <a:solidFill>
                <a:srgbClr val="F9F270"/>
              </a:solidFill>
              <a:ln>
                <a:noFill/>
              </a:ln>
            </p:spPr>
            <p:txBody>
              <a:bodyPr spcFirstLastPara="1" wrap="square" lIns="182850" tIns="182850" rIns="182850" bIns="182850" anchor="ctr" anchorCtr="0">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21"/>
              <p:cNvSpPr txBox="1"/>
              <p:nvPr/>
            </p:nvSpPr>
            <p:spPr>
              <a:xfrm>
                <a:off x="4606326" y="2014474"/>
                <a:ext cx="1330324" cy="714012"/>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a:p>
                <a:pPr marL="0" marR="0" lvl="0" indent="0" algn="ctr" defTabSz="1828800" rtl="0" eaLnBrk="1" fontAlgn="auto" latinLnBrk="0" hangingPunct="1">
                  <a:lnSpc>
                    <a:spcPct val="115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rPr>
                  <a:t>Customer Lifetime               Value</a:t>
                </a: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grpSp>
          <p:nvGrpSpPr>
            <p:cNvPr id="310" name="Google Shape;310;p21"/>
            <p:cNvGrpSpPr/>
            <p:nvPr/>
          </p:nvGrpSpPr>
          <p:grpSpPr>
            <a:xfrm>
              <a:off x="9212652" y="3406942"/>
              <a:ext cx="2549400" cy="2059556"/>
              <a:chOff x="4606326" y="1698708"/>
              <a:chExt cx="1274700" cy="1029778"/>
            </a:xfrm>
          </p:grpSpPr>
          <p:grpSp>
            <p:nvGrpSpPr>
              <p:cNvPr id="311" name="Google Shape;311;p21"/>
              <p:cNvGrpSpPr/>
              <p:nvPr/>
            </p:nvGrpSpPr>
            <p:grpSpPr>
              <a:xfrm>
                <a:off x="4606326" y="1698708"/>
                <a:ext cx="1274700" cy="1029778"/>
                <a:chOff x="4606326" y="1698708"/>
                <a:chExt cx="1274700" cy="1029778"/>
              </a:xfrm>
            </p:grpSpPr>
            <p:sp>
              <p:nvSpPr>
                <p:cNvPr id="312" name="Google Shape;312;p21"/>
                <p:cNvSpPr/>
                <p:nvPr/>
              </p:nvSpPr>
              <p:spPr>
                <a:xfrm>
                  <a:off x="5013883" y="1698708"/>
                  <a:ext cx="459600" cy="459600"/>
                </a:xfrm>
                <a:prstGeom prst="ellipse">
                  <a:avLst/>
                </a:prstGeom>
                <a:solidFill>
                  <a:srgbClr val="F9F270"/>
                </a:solidFill>
                <a:ln>
                  <a:noFill/>
                </a:ln>
              </p:spPr>
              <p:txBody>
                <a:bodyPr spcFirstLastPara="1" wrap="square" lIns="182850" tIns="182850" rIns="182850" bIns="182850" anchor="ctr" anchorCtr="0">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13;p21"/>
                <p:cNvSpPr txBox="1"/>
                <p:nvPr/>
              </p:nvSpPr>
              <p:spPr>
                <a:xfrm>
                  <a:off x="4606326" y="2014474"/>
                  <a:ext cx="1274700" cy="714012"/>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a:p>
                  <a:pPr marL="0" marR="0" lvl="0" indent="0" algn="ctr" defTabSz="1828800" rtl="0" eaLnBrk="1" fontAlgn="auto" latinLnBrk="0" hangingPunct="1">
                    <a:lnSpc>
                      <a:spcPct val="115000"/>
                    </a:lnSpc>
                    <a:spcBef>
                      <a:spcPts val="0"/>
                    </a:spcBef>
                    <a:spcAft>
                      <a:spcPts val="0"/>
                    </a:spcAft>
                    <a:buClr>
                      <a:srgbClr val="000000"/>
                    </a:buClr>
                    <a:buSzTx/>
                    <a:buFontTx/>
                    <a:buNone/>
                    <a:tabLst/>
                    <a:defRPr/>
                  </a:pPr>
                  <a:r>
                    <a:rPr lang="en-GB" sz="1600" kern="0" dirty="0">
                      <a:solidFill>
                        <a:srgbClr val="000000"/>
                      </a:solidFill>
                      <a:latin typeface="Poppins Light"/>
                      <a:ea typeface="Poppins Light"/>
                      <a:cs typeface="Poppins Light"/>
                      <a:sym typeface="Poppins Light"/>
                    </a:rPr>
                    <a:t>Monthly Report  creation</a:t>
                  </a: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pic>
            <p:nvPicPr>
              <p:cNvPr id="314" name="Google Shape;314;p21"/>
              <p:cNvPicPr preferRelativeResize="0"/>
              <p:nvPr/>
            </p:nvPicPr>
            <p:blipFill>
              <a:blip r:embed="rId7">
                <a:alphaModFix/>
              </a:blip>
              <a:stretch>
                <a:fillRect/>
              </a:stretch>
            </p:blipFill>
            <p:spPr>
              <a:xfrm>
                <a:off x="5144063" y="1817600"/>
                <a:ext cx="192175" cy="218182"/>
              </a:xfrm>
              <a:prstGeom prst="rect">
                <a:avLst/>
              </a:prstGeom>
              <a:noFill/>
              <a:ln>
                <a:noFill/>
              </a:ln>
            </p:spPr>
          </p:pic>
        </p:grpSp>
      </p:grpSp>
      <p:pic>
        <p:nvPicPr>
          <p:cNvPr id="5" name="Picture 4">
            <a:extLst>
              <a:ext uri="{FF2B5EF4-FFF2-40B4-BE49-F238E27FC236}">
                <a16:creationId xmlns:a16="http://schemas.microsoft.com/office/drawing/2014/main" id="{C2807DE8-3DAD-46A0-BF09-33B1C3785B74}"/>
              </a:ext>
            </a:extLst>
          </p:cNvPr>
          <p:cNvPicPr>
            <a:picLocks noChangeAspect="1"/>
          </p:cNvPicPr>
          <p:nvPr/>
        </p:nvPicPr>
        <p:blipFill>
          <a:blip r:embed="rId8"/>
          <a:stretch>
            <a:fillRect/>
          </a:stretch>
        </p:blipFill>
        <p:spPr>
          <a:xfrm>
            <a:off x="12848924" y="3868955"/>
            <a:ext cx="523016" cy="523016"/>
          </a:xfrm>
          <a:prstGeom prst="rect">
            <a:avLst/>
          </a:prstGeom>
        </p:spPr>
      </p:pic>
      <p:pic>
        <p:nvPicPr>
          <p:cNvPr id="6" name="Picture 5">
            <a:extLst>
              <a:ext uri="{FF2B5EF4-FFF2-40B4-BE49-F238E27FC236}">
                <a16:creationId xmlns:a16="http://schemas.microsoft.com/office/drawing/2014/main" id="{548FDF4F-7941-4A76-B4A2-4EDD046C44E9}"/>
              </a:ext>
            </a:extLst>
          </p:cNvPr>
          <p:cNvPicPr>
            <a:picLocks noChangeAspect="1"/>
          </p:cNvPicPr>
          <p:nvPr/>
        </p:nvPicPr>
        <p:blipFill>
          <a:blip r:embed="rId9"/>
          <a:stretch>
            <a:fillRect/>
          </a:stretch>
        </p:blipFill>
        <p:spPr>
          <a:xfrm>
            <a:off x="15643679" y="3925950"/>
            <a:ext cx="515307" cy="419693"/>
          </a:xfrm>
          <a:prstGeom prst="rect">
            <a:avLst/>
          </a:prstGeom>
        </p:spPr>
      </p:pic>
    </p:spTree>
    <p:extLst>
      <p:ext uri="{BB962C8B-B14F-4D97-AF65-F5344CB8AC3E}">
        <p14:creationId xmlns:p14="http://schemas.microsoft.com/office/powerpoint/2010/main" val="219516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8C02B68B-47E7-457E-BB7B-78E82CB97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5" y="-7242"/>
            <a:ext cx="15441362" cy="10294241"/>
          </a:xfrm>
          <a:prstGeom prst="rect">
            <a:avLst/>
          </a:prstGeom>
          <a:noFill/>
          <a:extLst>
            <a:ext uri="{909E8E84-426E-40DD-AFC4-6F175D3DCCD1}">
              <a14:hiddenFill xmlns:a14="http://schemas.microsoft.com/office/drawing/2010/main">
                <a:solidFill>
                  <a:srgbClr val="FFFFFF"/>
                </a:solidFill>
              </a14:hiddenFill>
            </a:ext>
          </a:extLst>
        </p:spPr>
      </p:pic>
      <p:sp>
        <p:nvSpPr>
          <p:cNvPr id="294" name="Google Shape;294;p21"/>
          <p:cNvSpPr txBox="1"/>
          <p:nvPr/>
        </p:nvSpPr>
        <p:spPr>
          <a:xfrm>
            <a:off x="84600" y="-813225"/>
            <a:ext cx="6000000" cy="800158"/>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a:ln>
                  <a:noFill/>
                </a:ln>
                <a:solidFill>
                  <a:srgbClr val="000000"/>
                </a:solidFill>
                <a:effectLst/>
                <a:uLnTx/>
                <a:uFillTx/>
                <a:latin typeface="Arial"/>
                <a:ea typeface="+mn-ea"/>
                <a:cs typeface="Arial"/>
                <a:sym typeface="Arial"/>
              </a:rPr>
              <a:t> </a:t>
            </a: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 name="Group 3">
            <a:extLst>
              <a:ext uri="{FF2B5EF4-FFF2-40B4-BE49-F238E27FC236}">
                <a16:creationId xmlns:a16="http://schemas.microsoft.com/office/drawing/2014/main" id="{650A9603-3C06-4941-8532-E69BC1F3049D}"/>
              </a:ext>
            </a:extLst>
          </p:cNvPr>
          <p:cNvGrpSpPr/>
          <p:nvPr/>
        </p:nvGrpSpPr>
        <p:grpSpPr>
          <a:xfrm>
            <a:off x="654445" y="2548031"/>
            <a:ext cx="5467200" cy="6369000"/>
            <a:chOff x="-7232" y="2696797"/>
            <a:chExt cx="5467200" cy="6369000"/>
          </a:xfrm>
        </p:grpSpPr>
        <p:sp>
          <p:nvSpPr>
            <p:cNvPr id="282" name="Google Shape;282;p21"/>
            <p:cNvSpPr/>
            <p:nvPr/>
          </p:nvSpPr>
          <p:spPr>
            <a:xfrm>
              <a:off x="-7232" y="2696797"/>
              <a:ext cx="5467200" cy="6369000"/>
            </a:xfrm>
            <a:prstGeom prst="roundRect">
              <a:avLst>
                <a:gd name="adj" fmla="val 2866"/>
              </a:avLst>
            </a:pr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83;p21"/>
            <p:cNvSpPr txBox="1"/>
            <p:nvPr/>
          </p:nvSpPr>
          <p:spPr>
            <a:xfrm>
              <a:off x="263668" y="4012136"/>
              <a:ext cx="5196300" cy="1785043"/>
            </a:xfrm>
            <a:prstGeom prst="rect">
              <a:avLst/>
            </a:prstGeom>
            <a:noFill/>
            <a:ln>
              <a:noFill/>
            </a:ln>
          </p:spPr>
          <p:txBody>
            <a:bodyPr spcFirstLastPara="1" wrap="square" lIns="182850" tIns="182850" rIns="182850" bIns="182850" anchor="t" anchorCtr="0">
              <a:spAutoFit/>
            </a:bodyPr>
            <a:lstStyle/>
            <a:p>
              <a:pPr defTabSz="1828800">
                <a:buClr>
                  <a:srgbClr val="000000"/>
                </a:buClr>
                <a:buSzPts val="1100"/>
                <a:defRPr/>
              </a:pPr>
              <a:r>
                <a:rPr lang="en-GB" sz="3200" dirty="0"/>
                <a:t>A full review of CRM strategy and infrastructure</a:t>
              </a:r>
              <a:endParaRPr kumimoji="0" lang="en-GB" sz="3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 </a:t>
              </a:r>
              <a:endParaRPr kumimoji="0"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sp>
          <p:nvSpPr>
            <p:cNvPr id="286" name="Google Shape;286;p21"/>
            <p:cNvSpPr txBox="1"/>
            <p:nvPr/>
          </p:nvSpPr>
          <p:spPr>
            <a:xfrm>
              <a:off x="231337" y="5292266"/>
              <a:ext cx="4819200" cy="89249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rPr>
                <a:t>Project</a:t>
              </a:r>
              <a:endParaRPr kumimoji="0"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CRM Strategy</a:t>
              </a: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sp>
          <p:nvSpPr>
            <p:cNvPr id="287" name="Google Shape;287;p21"/>
            <p:cNvSpPr txBox="1"/>
            <p:nvPr/>
          </p:nvSpPr>
          <p:spPr>
            <a:xfrm>
              <a:off x="263668" y="6031294"/>
              <a:ext cx="4964400" cy="1138713"/>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chemeClr val="tx1">
                      <a:lumMod val="65000"/>
                      <a:lumOff val="35000"/>
                    </a:schemeClr>
                  </a:solidFill>
                  <a:effectLst/>
                  <a:uLnTx/>
                  <a:uFillTx/>
                  <a:latin typeface="Poppins SemiBold"/>
                  <a:ea typeface="Poppins SemiBold"/>
                  <a:cs typeface="Poppins SemiBold"/>
                  <a:sym typeface="Poppins SemiBold"/>
                </a:rPr>
                <a:t>Services</a:t>
              </a:r>
            </a:p>
            <a:p>
              <a:r>
                <a:rPr kumimoji="0" lang="en-GB" sz="1600" b="0" i="0" u="none" strike="noStrike" kern="0" cap="none" spc="0" normalizeH="0" baseline="0" noProof="0" dirty="0">
                  <a:ln>
                    <a:noFill/>
                  </a:ln>
                  <a:solidFill>
                    <a:schemeClr val="tx1">
                      <a:lumMod val="65000"/>
                      <a:lumOff val="35000"/>
                    </a:schemeClr>
                  </a:solidFill>
                  <a:effectLst/>
                  <a:uLnTx/>
                  <a:uFillTx/>
                  <a:latin typeface="Poppins SemiBold"/>
                  <a:ea typeface="Poppins SemiBold"/>
                  <a:cs typeface="Poppins SemiBold"/>
                  <a:sym typeface="Poppins SemiBold"/>
                </a:rPr>
                <a:t>Review of current strategy / CRM Infrastructure review / test and learn campaign design / analysis</a:t>
              </a:r>
              <a:endParaRPr kumimoji="0" sz="1800" b="0" i="0" u="none" strike="noStrike" kern="0" cap="none" spc="0" normalizeH="0" baseline="0" noProof="0" dirty="0">
                <a:ln>
                  <a:noFill/>
                </a:ln>
                <a:solidFill>
                  <a:schemeClr val="tx1">
                    <a:lumMod val="65000"/>
                    <a:lumOff val="35000"/>
                  </a:schemeClr>
                </a:solidFill>
                <a:effectLst/>
                <a:uLnTx/>
                <a:uFillTx/>
                <a:latin typeface="Poppins SemiBold"/>
                <a:ea typeface="Poppins SemiBold"/>
                <a:cs typeface="Poppins SemiBold"/>
                <a:sym typeface="Poppins SemiBold"/>
              </a:endParaRPr>
            </a:p>
          </p:txBody>
        </p:sp>
        <p:sp>
          <p:nvSpPr>
            <p:cNvPr id="288" name="Google Shape;288;p21"/>
            <p:cNvSpPr txBox="1"/>
            <p:nvPr/>
          </p:nvSpPr>
          <p:spPr>
            <a:xfrm>
              <a:off x="248428" y="6994209"/>
              <a:ext cx="4819200" cy="89249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rPr>
                <a:t>Industry</a:t>
              </a:r>
              <a:endParaRPr kumimoji="0"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DIY a</a:t>
              </a:r>
              <a:r>
                <a:rPr kumimoji="0" lang="en-GB" sz="1600" b="0" i="0" u="none" strike="noStrike" kern="0" cap="none" spc="0" normalizeH="0" baseline="0" noProof="0" dirty="0" err="1">
                  <a:ln>
                    <a:noFill/>
                  </a:ln>
                  <a:solidFill>
                    <a:srgbClr val="434343"/>
                  </a:solidFill>
                  <a:effectLst/>
                  <a:uLnTx/>
                  <a:uFillTx/>
                  <a:latin typeface="Poppins Light"/>
                  <a:ea typeface="Poppins Light"/>
                  <a:cs typeface="Poppins Light"/>
                  <a:sym typeface="Poppins Light"/>
                </a:rPr>
                <a:t>nd</a:t>
              </a:r>
              <a:r>
                <a:rPr kumimoji="0" lang="en"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 Home Retail</a:t>
              </a: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sp>
        <p:nvSpPr>
          <p:cNvPr id="284" name="Google Shape;284;p21"/>
          <p:cNvSpPr/>
          <p:nvPr/>
        </p:nvSpPr>
        <p:spPr>
          <a:xfrm rot="10800000">
            <a:off x="893014" y="-47271"/>
            <a:ext cx="2371800" cy="919200"/>
          </a:xfrm>
          <a:prstGeom prst="round2SameRect">
            <a:avLst>
              <a:gd name="adj1" fmla="val 16542"/>
              <a:gd name="adj2" fmla="val 0"/>
            </a:avLst>
          </a:prstGeom>
          <a:solidFill>
            <a:srgbClr val="F9F270"/>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85;p21"/>
          <p:cNvSpPr txBox="1"/>
          <p:nvPr/>
        </p:nvSpPr>
        <p:spPr>
          <a:xfrm>
            <a:off x="915996" y="11070"/>
            <a:ext cx="2371800" cy="707826"/>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 sz="2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CASE STUDY</a:t>
            </a:r>
            <a:endParaRPr kumimoji="0" sz="2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pic>
        <p:nvPicPr>
          <p:cNvPr id="281" name="Google Shape;281;p21"/>
          <p:cNvPicPr preferRelativeResize="0"/>
          <p:nvPr/>
        </p:nvPicPr>
        <p:blipFill>
          <a:blip r:embed="rId4">
            <a:alphaModFix/>
          </a:blip>
          <a:stretch>
            <a:fillRect/>
          </a:stretch>
        </p:blipFill>
        <p:spPr>
          <a:xfrm>
            <a:off x="0" y="-13067"/>
            <a:ext cx="18288000" cy="10385003"/>
          </a:xfrm>
          <a:prstGeom prst="rect">
            <a:avLst/>
          </a:prstGeom>
          <a:noFill/>
          <a:ln>
            <a:noFill/>
          </a:ln>
        </p:spPr>
      </p:pic>
      <p:grpSp>
        <p:nvGrpSpPr>
          <p:cNvPr id="3" name="Group 2">
            <a:extLst>
              <a:ext uri="{FF2B5EF4-FFF2-40B4-BE49-F238E27FC236}">
                <a16:creationId xmlns:a16="http://schemas.microsoft.com/office/drawing/2014/main" id="{336C70F4-3420-42A1-A2D6-A81B472D0852}"/>
              </a:ext>
            </a:extLst>
          </p:cNvPr>
          <p:cNvGrpSpPr/>
          <p:nvPr/>
        </p:nvGrpSpPr>
        <p:grpSpPr>
          <a:xfrm>
            <a:off x="8895880" y="702092"/>
            <a:ext cx="8552290" cy="7217584"/>
            <a:chOff x="8991750" y="647701"/>
            <a:chExt cx="8552290" cy="7217584"/>
          </a:xfrm>
        </p:grpSpPr>
        <p:sp>
          <p:nvSpPr>
            <p:cNvPr id="289" name="Google Shape;289;p21"/>
            <p:cNvSpPr txBox="1"/>
            <p:nvPr/>
          </p:nvSpPr>
          <p:spPr>
            <a:xfrm>
              <a:off x="9010650" y="647701"/>
              <a:ext cx="8362800" cy="129260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Pts val="1100"/>
                <a:buFontTx/>
                <a:buNone/>
                <a:tabLst/>
                <a:defRPr/>
              </a:pPr>
              <a:r>
                <a:rPr kumimoji="0" lang="en" sz="32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rPr>
                <a:t>The Story</a:t>
              </a:r>
              <a:endParaRPr kumimoji="0" sz="32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rPr>
                <a:t> </a:t>
              </a:r>
              <a:endParaRPr kumimoji="0" sz="28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endParaRPr>
            </a:p>
          </p:txBody>
        </p:sp>
        <p:sp>
          <p:nvSpPr>
            <p:cNvPr id="290" name="Google Shape;290;p21"/>
            <p:cNvSpPr txBox="1"/>
            <p:nvPr/>
          </p:nvSpPr>
          <p:spPr>
            <a:xfrm>
              <a:off x="9010650" y="1295401"/>
              <a:ext cx="8362800" cy="2068198"/>
            </a:xfrm>
            <a:prstGeom prst="rect">
              <a:avLst/>
            </a:prstGeom>
            <a:noFill/>
            <a:ln>
              <a:noFill/>
            </a:ln>
          </p:spPr>
          <p:txBody>
            <a:bodyPr spcFirstLastPara="1" wrap="square" lIns="182850" tIns="182850" rIns="182850" bIns="182850" anchor="t" anchorCtr="0">
              <a:spAutoFit/>
            </a:bodyPr>
            <a:lstStyle/>
            <a:p>
              <a:pPr defTabSz="1828800">
                <a:lnSpc>
                  <a:spcPct val="115000"/>
                </a:lnSpc>
                <a:buClr>
                  <a:srgbClr val="000000"/>
                </a:buClr>
                <a:buSzPts val="1100"/>
              </a:pPr>
              <a:r>
                <a:rPr lang="en-GB" sz="1600" dirty="0"/>
                <a:t>MKM Building Supplies wanted to fully review their CRM strategy and technical capabilities. Alongside this we build out a test and learn ‘dabble’ phase with full analysis of results and recommended next steps</a:t>
              </a:r>
            </a:p>
            <a:p>
              <a:pPr defTabSz="1828800">
                <a:lnSpc>
                  <a:spcPct val="115000"/>
                </a:lnSpc>
                <a:buClr>
                  <a:srgbClr val="000000"/>
                </a:buClr>
                <a:buSzPts val="1100"/>
              </a:pPr>
              <a:endParaRPr lang="en-GB" sz="1600" dirty="0"/>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r>
                <a:rPr kumimoji="0" lang="en"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 </a:t>
              </a:r>
              <a:endParaRPr kumimoji="0" sz="2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p:txBody>
        </p:sp>
        <p:cxnSp>
          <p:nvCxnSpPr>
            <p:cNvPr id="291" name="Google Shape;291;p21"/>
            <p:cNvCxnSpPr/>
            <p:nvPr/>
          </p:nvCxnSpPr>
          <p:spPr>
            <a:xfrm>
              <a:off x="9182100" y="2457450"/>
              <a:ext cx="8172600" cy="0"/>
            </a:xfrm>
            <a:prstGeom prst="straightConnector1">
              <a:avLst/>
            </a:prstGeom>
            <a:noFill/>
            <a:ln w="28575" cap="flat" cmpd="sng">
              <a:solidFill>
                <a:srgbClr val="000000"/>
              </a:solidFill>
              <a:prstDash val="solid"/>
              <a:round/>
              <a:headEnd type="none" w="med" len="med"/>
              <a:tailEnd type="none" w="med" len="med"/>
            </a:ln>
          </p:spPr>
        </p:cxnSp>
        <p:sp>
          <p:nvSpPr>
            <p:cNvPr id="293" name="Google Shape;293;p21"/>
            <p:cNvSpPr txBox="1"/>
            <p:nvPr/>
          </p:nvSpPr>
          <p:spPr>
            <a:xfrm>
              <a:off x="8991750" y="2511151"/>
              <a:ext cx="8362800" cy="129260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Pts val="1100"/>
                <a:buFontTx/>
                <a:buNone/>
                <a:tabLst/>
                <a:defRPr/>
              </a:pPr>
              <a:r>
                <a:rPr kumimoji="0" lang="en" sz="3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The Solution</a:t>
              </a:r>
              <a:endParaRPr kumimoji="0" sz="3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 </a:t>
              </a:r>
              <a:endParaRPr kumimoji="0"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cxnSp>
          <p:nvCxnSpPr>
            <p:cNvPr id="295" name="Google Shape;295;p21"/>
            <p:cNvCxnSpPr/>
            <p:nvPr/>
          </p:nvCxnSpPr>
          <p:spPr>
            <a:xfrm>
              <a:off x="9163050" y="5559726"/>
              <a:ext cx="8172600" cy="0"/>
            </a:xfrm>
            <a:prstGeom prst="straightConnector1">
              <a:avLst/>
            </a:prstGeom>
            <a:noFill/>
            <a:ln w="28575" cap="flat" cmpd="sng">
              <a:solidFill>
                <a:srgbClr val="000000"/>
              </a:solidFill>
              <a:prstDash val="solid"/>
              <a:round/>
              <a:headEnd type="none" w="med" len="med"/>
              <a:tailEnd type="none" w="med" len="med"/>
            </a:ln>
          </p:spPr>
        </p:cxnSp>
        <p:pic>
          <p:nvPicPr>
            <p:cNvPr id="296" name="Google Shape;296;p21"/>
            <p:cNvPicPr preferRelativeResize="0"/>
            <p:nvPr/>
          </p:nvPicPr>
          <p:blipFill>
            <a:blip r:embed="rId5">
              <a:alphaModFix/>
            </a:blip>
            <a:stretch>
              <a:fillRect/>
            </a:stretch>
          </p:blipFill>
          <p:spPr>
            <a:xfrm>
              <a:off x="9212651" y="6063726"/>
              <a:ext cx="608878" cy="474000"/>
            </a:xfrm>
            <a:prstGeom prst="rect">
              <a:avLst/>
            </a:prstGeom>
            <a:noFill/>
            <a:ln>
              <a:noFill/>
            </a:ln>
          </p:spPr>
        </p:pic>
        <p:sp>
          <p:nvSpPr>
            <p:cNvPr id="299" name="Google Shape;299;p21"/>
            <p:cNvSpPr txBox="1"/>
            <p:nvPr/>
          </p:nvSpPr>
          <p:spPr>
            <a:xfrm>
              <a:off x="9943240" y="6359885"/>
              <a:ext cx="7600800" cy="1505400"/>
            </a:xfrm>
            <a:prstGeom prst="rect">
              <a:avLst/>
            </a:prstGeom>
            <a:noFill/>
            <a:ln>
              <a:noFill/>
            </a:ln>
          </p:spPr>
          <p:txBody>
            <a:bodyPr spcFirstLastPara="1" wrap="square" lIns="182850" tIns="182850" rIns="182850" bIns="182850" anchor="ctr" anchorCtr="0">
              <a:noAutofit/>
            </a:bodyPr>
            <a:lstStyle/>
            <a:p>
              <a:pPr defTabSz="1828800">
                <a:lnSpc>
                  <a:spcPct val="115000"/>
                </a:lnSpc>
                <a:buClr>
                  <a:srgbClr val="000000"/>
                </a:buClr>
                <a:buSzPts val="1100"/>
              </a:pPr>
              <a:r>
                <a:rPr kumimoji="0" lang="en-GB" sz="1600" b="0" i="1" u="none" strike="noStrike" kern="0" cap="none" spc="0" normalizeH="0" baseline="0" noProof="0" dirty="0">
                  <a:ln>
                    <a:noFill/>
                  </a:ln>
                  <a:solidFill>
                    <a:schemeClr val="tx1">
                      <a:lumMod val="65000"/>
                      <a:lumOff val="35000"/>
                    </a:schemeClr>
                  </a:solidFill>
                  <a:effectLst/>
                  <a:uLnTx/>
                  <a:uFillTx/>
                  <a:latin typeface="Poppins SemiBold"/>
                  <a:ea typeface="Poppins SemiBold"/>
                  <a:cs typeface="Poppins SemiBold"/>
                  <a:sym typeface="Poppins SemiBold"/>
                </a:rPr>
                <a:t>The Loyalty People instantly became part </a:t>
              </a:r>
              <a:r>
                <a:rPr lang="en-GB" sz="1600" i="1" kern="0" dirty="0">
                  <a:solidFill>
                    <a:schemeClr val="tx1">
                      <a:lumMod val="65000"/>
                      <a:lumOff val="35000"/>
                    </a:schemeClr>
                  </a:solidFill>
                  <a:latin typeface="Poppins SemiBold"/>
                  <a:ea typeface="Poppins SemiBold"/>
                  <a:cs typeface="Poppins SemiBold"/>
                  <a:sym typeface="Poppins SemiBold"/>
                </a:rPr>
                <a:t>of the team</a:t>
              </a:r>
              <a:r>
                <a:rPr lang="en-GB" sz="1600" i="1" kern="0">
                  <a:solidFill>
                    <a:schemeClr val="tx1">
                      <a:lumMod val="65000"/>
                      <a:lumOff val="35000"/>
                    </a:schemeClr>
                  </a:solidFill>
                  <a:latin typeface="Poppins SemiBold"/>
                  <a:ea typeface="Poppins SemiBold"/>
                  <a:cs typeface="Poppins SemiBold"/>
                  <a:sym typeface="Poppins SemiBold"/>
                </a:rPr>
                <a:t>, bringing </a:t>
              </a:r>
              <a:r>
                <a:rPr lang="en-GB" sz="1600" i="1" kern="0" dirty="0">
                  <a:solidFill>
                    <a:schemeClr val="tx1">
                      <a:lumMod val="65000"/>
                      <a:lumOff val="35000"/>
                    </a:schemeClr>
                  </a:solidFill>
                  <a:latin typeface="Poppins SemiBold"/>
                  <a:ea typeface="Poppins SemiBold"/>
                  <a:cs typeface="Poppins SemiBold"/>
                  <a:sym typeface="Poppins SemiBold"/>
                </a:rPr>
                <a:t>their considerable knowledge and experience to help us understand the opportunities open to us through effective CRM and Loyalty, alongside practically driving the implementation of change. Clearly motivated to help their clients succeed with the experience to make that happen, a first-rate partner to have on board.</a:t>
              </a:r>
            </a:p>
            <a:p>
              <a:pPr defTabSz="1828800">
                <a:lnSpc>
                  <a:spcPct val="115000"/>
                </a:lnSpc>
                <a:buClr>
                  <a:srgbClr val="000000"/>
                </a:buClr>
                <a:buSzPts val="1100"/>
              </a:pPr>
              <a:endParaRPr kumimoji="0" lang="en-GB" sz="1600" b="0" i="1"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r>
                <a:rPr kumimoji="0" lang="en-GB" sz="1600" b="0" i="0" u="none" strike="noStrike" kern="0" cap="none" spc="0" normalizeH="0" baseline="0" noProof="0" dirty="0">
                  <a:ln>
                    <a:noFill/>
                  </a:ln>
                  <a:solidFill>
                    <a:srgbClr val="000000"/>
                  </a:solidFill>
                  <a:effectLst/>
                  <a:uLnTx/>
                  <a:uFillTx/>
                  <a:latin typeface="Poppins SemiBold"/>
                  <a:ea typeface="Poppins Light"/>
                  <a:cs typeface="Poppins SemiBold"/>
                  <a:sym typeface="Poppins SemiBold"/>
                </a:rPr>
                <a:t>Tony, Director of Marketing, MKM Building Supplies</a:t>
              </a: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nvGrpSpPr>
            <p:cNvPr id="300" name="Google Shape;300;p21"/>
            <p:cNvGrpSpPr/>
            <p:nvPr/>
          </p:nvGrpSpPr>
          <p:grpSpPr>
            <a:xfrm>
              <a:off x="14806002" y="3356059"/>
              <a:ext cx="2549400" cy="2118132"/>
              <a:chOff x="7403001" y="1673266"/>
              <a:chExt cx="1274700" cy="1059066"/>
            </a:xfrm>
          </p:grpSpPr>
          <p:sp>
            <p:nvSpPr>
              <p:cNvPr id="301" name="Google Shape;301;p21"/>
              <p:cNvSpPr/>
              <p:nvPr/>
            </p:nvSpPr>
            <p:spPr>
              <a:xfrm>
                <a:off x="7810558" y="1673266"/>
                <a:ext cx="459600" cy="459600"/>
              </a:xfrm>
              <a:prstGeom prst="ellipse">
                <a:avLst/>
              </a:prstGeom>
              <a:solidFill>
                <a:srgbClr val="F9F270"/>
              </a:solidFill>
              <a:ln>
                <a:noFill/>
              </a:ln>
            </p:spPr>
            <p:txBody>
              <a:bodyPr spcFirstLastPara="1" wrap="square" lIns="182850" tIns="182850" rIns="182850" bIns="182850" anchor="ctr" anchorCtr="0">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21"/>
              <p:cNvSpPr txBox="1"/>
              <p:nvPr/>
            </p:nvSpPr>
            <p:spPr>
              <a:xfrm>
                <a:off x="7403001" y="2141431"/>
                <a:ext cx="1274700" cy="590901"/>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15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Reporting and                              Data Analysis</a:t>
                </a: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grpSp>
          <p:nvGrpSpPr>
            <p:cNvPr id="304" name="Google Shape;304;p21"/>
            <p:cNvGrpSpPr/>
            <p:nvPr/>
          </p:nvGrpSpPr>
          <p:grpSpPr>
            <a:xfrm>
              <a:off x="11916338" y="3406943"/>
              <a:ext cx="2660648" cy="2059556"/>
              <a:chOff x="4559832" y="1698708"/>
              <a:chExt cx="1330324" cy="1029778"/>
            </a:xfrm>
          </p:grpSpPr>
          <p:sp>
            <p:nvSpPr>
              <p:cNvPr id="305" name="Google Shape;305;p21"/>
              <p:cNvSpPr/>
              <p:nvPr/>
            </p:nvSpPr>
            <p:spPr>
              <a:xfrm>
                <a:off x="5013883" y="1698708"/>
                <a:ext cx="459600" cy="459600"/>
              </a:xfrm>
              <a:prstGeom prst="ellipse">
                <a:avLst/>
              </a:prstGeom>
              <a:solidFill>
                <a:srgbClr val="F9F270"/>
              </a:solidFill>
              <a:ln>
                <a:noFill/>
              </a:ln>
            </p:spPr>
            <p:txBody>
              <a:bodyPr spcFirstLastPara="1" wrap="square" lIns="182850" tIns="182850" rIns="182850" bIns="182850" anchor="ctr" anchorCtr="0">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21"/>
              <p:cNvSpPr txBox="1"/>
              <p:nvPr/>
            </p:nvSpPr>
            <p:spPr>
              <a:xfrm>
                <a:off x="4559832" y="2014474"/>
                <a:ext cx="1330324" cy="714012"/>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a:p>
                <a:pPr marL="0" marR="0" lvl="0" indent="0" algn="ctr" defTabSz="1828800" rtl="0" eaLnBrk="1" fontAlgn="auto" latinLnBrk="0" hangingPunct="1">
                  <a:lnSpc>
                    <a:spcPct val="115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rPr>
                  <a:t>CRM                              Strategy</a:t>
                </a: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grpSp>
          <p:nvGrpSpPr>
            <p:cNvPr id="310" name="Google Shape;310;p21"/>
            <p:cNvGrpSpPr/>
            <p:nvPr/>
          </p:nvGrpSpPr>
          <p:grpSpPr>
            <a:xfrm>
              <a:off x="9212652" y="3406942"/>
              <a:ext cx="2549400" cy="2059556"/>
              <a:chOff x="4606326" y="1698708"/>
              <a:chExt cx="1274700" cy="1029778"/>
            </a:xfrm>
          </p:grpSpPr>
          <p:grpSp>
            <p:nvGrpSpPr>
              <p:cNvPr id="311" name="Google Shape;311;p21"/>
              <p:cNvGrpSpPr/>
              <p:nvPr/>
            </p:nvGrpSpPr>
            <p:grpSpPr>
              <a:xfrm>
                <a:off x="4606326" y="1698708"/>
                <a:ext cx="1274700" cy="1029778"/>
                <a:chOff x="4606326" y="1698708"/>
                <a:chExt cx="1274700" cy="1029778"/>
              </a:xfrm>
            </p:grpSpPr>
            <p:sp>
              <p:nvSpPr>
                <p:cNvPr id="312" name="Google Shape;312;p21"/>
                <p:cNvSpPr/>
                <p:nvPr/>
              </p:nvSpPr>
              <p:spPr>
                <a:xfrm>
                  <a:off x="5013883" y="1698708"/>
                  <a:ext cx="459600" cy="459600"/>
                </a:xfrm>
                <a:prstGeom prst="ellipse">
                  <a:avLst/>
                </a:prstGeom>
                <a:solidFill>
                  <a:srgbClr val="F9F270"/>
                </a:solidFill>
                <a:ln>
                  <a:noFill/>
                </a:ln>
              </p:spPr>
              <p:txBody>
                <a:bodyPr spcFirstLastPara="1" wrap="square" lIns="182850" tIns="182850" rIns="182850" bIns="182850" anchor="ctr" anchorCtr="0">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13;p21"/>
                <p:cNvSpPr txBox="1"/>
                <p:nvPr/>
              </p:nvSpPr>
              <p:spPr>
                <a:xfrm>
                  <a:off x="4606326" y="2014474"/>
                  <a:ext cx="1274700" cy="714012"/>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a:p>
                  <a:pPr marL="0" marR="0" lvl="0" indent="0" algn="ctr" defTabSz="1828800" rtl="0" eaLnBrk="1" fontAlgn="auto" latinLnBrk="0" hangingPunct="1">
                    <a:lnSpc>
                      <a:spcPct val="115000"/>
                    </a:lnSpc>
                    <a:spcBef>
                      <a:spcPts val="0"/>
                    </a:spcBef>
                    <a:spcAft>
                      <a:spcPts val="0"/>
                    </a:spcAft>
                    <a:buClr>
                      <a:srgbClr val="000000"/>
                    </a:buClr>
                    <a:buSzTx/>
                    <a:buFontTx/>
                    <a:buNone/>
                    <a:tabLst/>
                    <a:defRPr/>
                  </a:pPr>
                  <a:r>
                    <a:rPr lang="en-GB" sz="1600" kern="0" dirty="0">
                      <a:solidFill>
                        <a:srgbClr val="000000"/>
                      </a:solidFill>
                      <a:latin typeface="Poppins Light"/>
                      <a:ea typeface="Poppins Light"/>
                      <a:cs typeface="Poppins Light"/>
                      <a:sym typeface="Poppins Light"/>
                    </a:rPr>
                    <a:t>Full CRM                      Review</a:t>
                  </a: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pic>
            <p:nvPicPr>
              <p:cNvPr id="314" name="Google Shape;314;p21"/>
              <p:cNvPicPr preferRelativeResize="0"/>
              <p:nvPr/>
            </p:nvPicPr>
            <p:blipFill>
              <a:blip r:embed="rId6">
                <a:alphaModFix/>
              </a:blip>
              <a:stretch>
                <a:fillRect/>
              </a:stretch>
            </p:blipFill>
            <p:spPr>
              <a:xfrm>
                <a:off x="5144063" y="1817600"/>
                <a:ext cx="192175" cy="218182"/>
              </a:xfrm>
              <a:prstGeom prst="rect">
                <a:avLst/>
              </a:prstGeom>
              <a:noFill/>
              <a:ln>
                <a:noFill/>
              </a:ln>
            </p:spPr>
          </p:pic>
        </p:grpSp>
      </p:grpSp>
      <p:pic>
        <p:nvPicPr>
          <p:cNvPr id="37" name="Picture 36" descr="A yellow and blue sign&#10;&#10;Description automatically generated with medium confidence">
            <a:extLst>
              <a:ext uri="{FF2B5EF4-FFF2-40B4-BE49-F238E27FC236}">
                <a16:creationId xmlns:a16="http://schemas.microsoft.com/office/drawing/2014/main" id="{8DA7EAC9-2F15-4A6B-B2CA-533320D8A793}"/>
              </a:ext>
            </a:extLst>
          </p:cNvPr>
          <p:cNvPicPr>
            <a:picLocks noChangeAspect="1"/>
          </p:cNvPicPr>
          <p:nvPr/>
        </p:nvPicPr>
        <p:blipFill>
          <a:blip r:embed="rId7">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1097887" y="2894091"/>
            <a:ext cx="2008018" cy="913906"/>
          </a:xfrm>
          <a:prstGeom prst="rect">
            <a:avLst/>
          </a:prstGeom>
        </p:spPr>
      </p:pic>
      <p:pic>
        <p:nvPicPr>
          <p:cNvPr id="40" name="Google Shape;307;p21">
            <a:extLst>
              <a:ext uri="{FF2B5EF4-FFF2-40B4-BE49-F238E27FC236}">
                <a16:creationId xmlns:a16="http://schemas.microsoft.com/office/drawing/2014/main" id="{4494E0BA-2B7A-47A5-98FA-C1F275C6632E}"/>
              </a:ext>
            </a:extLst>
          </p:cNvPr>
          <p:cNvPicPr preferRelativeResize="0"/>
          <p:nvPr/>
        </p:nvPicPr>
        <p:blipFill rotWithShape="1">
          <a:blip r:embed="rId8">
            <a:alphaModFix/>
          </a:blip>
          <a:srcRect l="-1980" r="1979"/>
          <a:stretch/>
        </p:blipFill>
        <p:spPr>
          <a:xfrm>
            <a:off x="12947117" y="3710071"/>
            <a:ext cx="482106" cy="482150"/>
          </a:xfrm>
          <a:prstGeom prst="rect">
            <a:avLst/>
          </a:prstGeom>
          <a:noFill/>
          <a:ln>
            <a:noFill/>
          </a:ln>
        </p:spPr>
      </p:pic>
      <p:pic>
        <p:nvPicPr>
          <p:cNvPr id="42" name="Picture 41">
            <a:extLst>
              <a:ext uri="{FF2B5EF4-FFF2-40B4-BE49-F238E27FC236}">
                <a16:creationId xmlns:a16="http://schemas.microsoft.com/office/drawing/2014/main" id="{49EFE2F2-B766-46F2-A8D0-8AB1A60D8E0B}"/>
              </a:ext>
            </a:extLst>
          </p:cNvPr>
          <p:cNvPicPr>
            <a:picLocks noChangeAspect="1"/>
          </p:cNvPicPr>
          <p:nvPr/>
        </p:nvPicPr>
        <p:blipFill>
          <a:blip r:embed="rId9"/>
          <a:stretch>
            <a:fillRect/>
          </a:stretch>
        </p:blipFill>
        <p:spPr>
          <a:xfrm>
            <a:off x="15774872" y="3642206"/>
            <a:ext cx="452683" cy="559197"/>
          </a:xfrm>
          <a:prstGeom prst="rect">
            <a:avLst/>
          </a:prstGeom>
        </p:spPr>
      </p:pic>
    </p:spTree>
    <p:extLst>
      <p:ext uri="{BB962C8B-B14F-4D97-AF65-F5344CB8AC3E}">
        <p14:creationId xmlns:p14="http://schemas.microsoft.com/office/powerpoint/2010/main" val="273425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94" name="Google Shape;294;p21"/>
          <p:cNvSpPr txBox="1"/>
          <p:nvPr/>
        </p:nvSpPr>
        <p:spPr>
          <a:xfrm>
            <a:off x="-1039609" y="-2314519"/>
            <a:ext cx="6000000" cy="800158"/>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a:ln>
                  <a:noFill/>
                </a:ln>
                <a:solidFill>
                  <a:srgbClr val="000000"/>
                </a:solidFill>
                <a:effectLst/>
                <a:uLnTx/>
                <a:uFillTx/>
                <a:latin typeface="Arial"/>
                <a:ea typeface="+mn-ea"/>
                <a:cs typeface="Arial"/>
                <a:sym typeface="Arial"/>
              </a:rPr>
              <a:t> </a:t>
            </a: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026" name="Picture 2" descr="See the source image">
            <a:extLst>
              <a:ext uri="{FF2B5EF4-FFF2-40B4-BE49-F238E27FC236}">
                <a16:creationId xmlns:a16="http://schemas.microsoft.com/office/drawing/2014/main" id="{05377B99-7DB9-4334-A0BD-400EDD3AE1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64" t="25204"/>
          <a:stretch/>
        </p:blipFill>
        <p:spPr bwMode="auto">
          <a:xfrm>
            <a:off x="-1" y="0"/>
            <a:ext cx="19394929" cy="10287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650A9603-3C06-4941-8532-E69BC1F3049D}"/>
              </a:ext>
            </a:extLst>
          </p:cNvPr>
          <p:cNvGrpSpPr/>
          <p:nvPr/>
        </p:nvGrpSpPr>
        <p:grpSpPr>
          <a:xfrm>
            <a:off x="654445" y="2548031"/>
            <a:ext cx="5467200" cy="6369000"/>
            <a:chOff x="-7232" y="2696797"/>
            <a:chExt cx="5467200" cy="6369000"/>
          </a:xfrm>
        </p:grpSpPr>
        <p:sp>
          <p:nvSpPr>
            <p:cNvPr id="282" name="Google Shape;282;p21"/>
            <p:cNvSpPr/>
            <p:nvPr/>
          </p:nvSpPr>
          <p:spPr>
            <a:xfrm>
              <a:off x="-7232" y="2696797"/>
              <a:ext cx="5467200" cy="6369000"/>
            </a:xfrm>
            <a:prstGeom prst="roundRect">
              <a:avLst>
                <a:gd name="adj" fmla="val 2866"/>
              </a:avLst>
            </a:prstGeom>
            <a:solidFill>
              <a:srgbClr val="FFFFFF"/>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83;p21"/>
            <p:cNvSpPr txBox="1"/>
            <p:nvPr/>
          </p:nvSpPr>
          <p:spPr>
            <a:xfrm>
              <a:off x="263668" y="4012136"/>
              <a:ext cx="5196300" cy="1785043"/>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Pts val="1100"/>
                <a:buFontTx/>
                <a:buNone/>
                <a:tabLst/>
                <a:defRPr/>
              </a:pPr>
              <a:r>
                <a:rPr kumimoji="0" lang="en-GB" sz="3200" b="0" i="0" u="none" strike="noStrike" kern="1200" cap="none" spc="0" normalizeH="0" baseline="0" noProof="0" dirty="0">
                  <a:ln>
                    <a:noFill/>
                  </a:ln>
                  <a:solidFill>
                    <a:srgbClr val="000000"/>
                  </a:solidFill>
                  <a:effectLst/>
                  <a:uLnTx/>
                  <a:uFillTx/>
                  <a:latin typeface="Arial"/>
                  <a:ea typeface="+mn-ea"/>
                  <a:cs typeface="+mn-cs"/>
                </a:rPr>
                <a:t>A Data Segmentation and Customer Personas  </a:t>
              </a:r>
              <a:endParaRPr kumimoji="0" lang="en-GB" sz="3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 </a:t>
              </a:r>
              <a:endParaRPr kumimoji="0"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sp>
          <p:nvSpPr>
            <p:cNvPr id="286" name="Google Shape;286;p21"/>
            <p:cNvSpPr txBox="1"/>
            <p:nvPr/>
          </p:nvSpPr>
          <p:spPr>
            <a:xfrm>
              <a:off x="231337" y="5292266"/>
              <a:ext cx="4819200" cy="89249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rPr>
                <a:t>Project</a:t>
              </a:r>
              <a:endParaRPr kumimoji="0"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D</a:t>
              </a:r>
              <a:r>
                <a:rPr kumimoji="0" lang="en"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ata Segmentation a</a:t>
              </a:r>
              <a:r>
                <a:rPr kumimoji="0" lang="en-GB" sz="1600" b="0" i="0" u="none" strike="noStrike" kern="0" cap="none" spc="0" normalizeH="0" baseline="0" noProof="0" dirty="0" err="1">
                  <a:ln>
                    <a:noFill/>
                  </a:ln>
                  <a:solidFill>
                    <a:srgbClr val="434343"/>
                  </a:solidFill>
                  <a:effectLst/>
                  <a:uLnTx/>
                  <a:uFillTx/>
                  <a:latin typeface="Poppins Light"/>
                  <a:ea typeface="Poppins Light"/>
                  <a:cs typeface="Poppins Light"/>
                  <a:sym typeface="Poppins Light"/>
                </a:rPr>
                <a:t>nd</a:t>
              </a:r>
              <a:r>
                <a:rPr kumimoji="0" lang="en"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 Customer Persona</a:t>
              </a: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sp>
          <p:nvSpPr>
            <p:cNvPr id="287" name="Google Shape;287;p21"/>
            <p:cNvSpPr txBox="1"/>
            <p:nvPr/>
          </p:nvSpPr>
          <p:spPr>
            <a:xfrm>
              <a:off x="263668" y="6031294"/>
              <a:ext cx="4964400" cy="1138713"/>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lumMod val="65000"/>
                      <a:lumOff val="35000"/>
                    </a:srgbClr>
                  </a:solidFill>
                  <a:effectLst/>
                  <a:uLnTx/>
                  <a:uFillTx/>
                  <a:latin typeface="Poppins SemiBold"/>
                  <a:ea typeface="Poppins SemiBold"/>
                  <a:cs typeface="Poppins SemiBold"/>
                  <a:sym typeface="Poppins SemiBold"/>
                </a:rPr>
                <a:t>Services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lumMod val="65000"/>
                      <a:lumOff val="35000"/>
                    </a:srgbClr>
                  </a:solidFill>
                  <a:effectLst/>
                  <a:uLnTx/>
                  <a:uFillTx/>
                  <a:latin typeface="Poppins SemiBold"/>
                  <a:ea typeface="Poppins SemiBold"/>
                  <a:cs typeface="Poppins SemiBold"/>
                  <a:sym typeface="Poppins SemiBold"/>
                </a:rPr>
                <a:t>Review of current </a:t>
              </a:r>
              <a:r>
                <a:rPr lang="en-GB" sz="1600" kern="0" dirty="0">
                  <a:solidFill>
                    <a:srgbClr val="000000">
                      <a:lumMod val="65000"/>
                      <a:lumOff val="35000"/>
                    </a:srgbClr>
                  </a:solidFill>
                  <a:latin typeface="Poppins SemiBold"/>
                  <a:ea typeface="Poppins SemiBold"/>
                  <a:cs typeface="Poppins SemiBold"/>
                  <a:sym typeface="Poppins SemiBold"/>
                </a:rPr>
                <a:t>Data</a:t>
              </a:r>
              <a:r>
                <a:rPr kumimoji="0" lang="en-GB" sz="1600" b="0" i="0" u="none" strike="noStrike" kern="0" cap="none" spc="0" normalizeH="0" baseline="0" noProof="0" dirty="0">
                  <a:ln>
                    <a:noFill/>
                  </a:ln>
                  <a:solidFill>
                    <a:srgbClr val="000000">
                      <a:lumMod val="65000"/>
                      <a:lumOff val="35000"/>
                    </a:srgbClr>
                  </a:solidFill>
                  <a:effectLst/>
                  <a:uLnTx/>
                  <a:uFillTx/>
                  <a:latin typeface="Poppins SemiBold"/>
                  <a:ea typeface="Poppins SemiBold"/>
                  <a:cs typeface="Poppins SemiBold"/>
                  <a:sym typeface="Poppins SemiBold"/>
                </a:rPr>
                <a:t> / Static Segmentation / Customer Personas</a:t>
              </a:r>
              <a:endParaRPr kumimoji="0" sz="1800" b="0" i="0" u="none" strike="noStrike" kern="0" cap="none" spc="0" normalizeH="0" baseline="0" noProof="0" dirty="0">
                <a:ln>
                  <a:noFill/>
                </a:ln>
                <a:solidFill>
                  <a:srgbClr val="000000">
                    <a:lumMod val="65000"/>
                    <a:lumOff val="35000"/>
                  </a:srgbClr>
                </a:solidFill>
                <a:effectLst/>
                <a:uLnTx/>
                <a:uFillTx/>
                <a:latin typeface="Poppins SemiBold"/>
                <a:ea typeface="Poppins SemiBold"/>
                <a:cs typeface="Poppins SemiBold"/>
                <a:sym typeface="Poppins SemiBold"/>
              </a:endParaRPr>
            </a:p>
          </p:txBody>
        </p:sp>
        <p:sp>
          <p:nvSpPr>
            <p:cNvPr id="288" name="Google Shape;288;p21"/>
            <p:cNvSpPr txBox="1"/>
            <p:nvPr/>
          </p:nvSpPr>
          <p:spPr>
            <a:xfrm>
              <a:off x="248428" y="6994209"/>
              <a:ext cx="4819200" cy="89249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rPr>
                <a:t>Industry</a:t>
              </a:r>
              <a:endParaRPr kumimoji="0" sz="1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Health and Fitness Retail</a:t>
              </a: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sp>
        <p:nvSpPr>
          <p:cNvPr id="284" name="Google Shape;284;p21"/>
          <p:cNvSpPr/>
          <p:nvPr/>
        </p:nvSpPr>
        <p:spPr>
          <a:xfrm rot="10800000">
            <a:off x="893014" y="-47271"/>
            <a:ext cx="2371800" cy="919200"/>
          </a:xfrm>
          <a:prstGeom prst="round2SameRect">
            <a:avLst>
              <a:gd name="adj1" fmla="val 16542"/>
              <a:gd name="adj2" fmla="val 0"/>
            </a:avLst>
          </a:prstGeom>
          <a:solidFill>
            <a:srgbClr val="F9F270"/>
          </a:solid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85;p21"/>
          <p:cNvSpPr txBox="1"/>
          <p:nvPr/>
        </p:nvSpPr>
        <p:spPr>
          <a:xfrm>
            <a:off x="915996" y="11070"/>
            <a:ext cx="2371800" cy="707826"/>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 sz="2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CASE STUDY</a:t>
            </a:r>
            <a:endParaRPr kumimoji="0" sz="2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pic>
        <p:nvPicPr>
          <p:cNvPr id="281" name="Google Shape;281;p21"/>
          <p:cNvPicPr preferRelativeResize="0"/>
          <p:nvPr/>
        </p:nvPicPr>
        <p:blipFill>
          <a:blip r:embed="rId4">
            <a:alphaModFix/>
          </a:blip>
          <a:stretch>
            <a:fillRect/>
          </a:stretch>
        </p:blipFill>
        <p:spPr>
          <a:xfrm>
            <a:off x="1106928" y="-47272"/>
            <a:ext cx="18288000" cy="10385003"/>
          </a:xfrm>
          <a:prstGeom prst="rect">
            <a:avLst/>
          </a:prstGeom>
          <a:noFill/>
          <a:ln>
            <a:noFill/>
          </a:ln>
        </p:spPr>
      </p:pic>
      <p:grpSp>
        <p:nvGrpSpPr>
          <p:cNvPr id="2" name="Group 1">
            <a:extLst>
              <a:ext uri="{FF2B5EF4-FFF2-40B4-BE49-F238E27FC236}">
                <a16:creationId xmlns:a16="http://schemas.microsoft.com/office/drawing/2014/main" id="{8B3A0622-4F32-4384-ABAC-983F824C8636}"/>
              </a:ext>
            </a:extLst>
          </p:cNvPr>
          <p:cNvGrpSpPr/>
          <p:nvPr/>
        </p:nvGrpSpPr>
        <p:grpSpPr>
          <a:xfrm>
            <a:off x="9860966" y="558450"/>
            <a:ext cx="8552290" cy="7217584"/>
            <a:chOff x="8909117" y="718896"/>
            <a:chExt cx="8552290" cy="7217584"/>
          </a:xfrm>
        </p:grpSpPr>
        <p:grpSp>
          <p:nvGrpSpPr>
            <p:cNvPr id="3" name="Group 2">
              <a:extLst>
                <a:ext uri="{FF2B5EF4-FFF2-40B4-BE49-F238E27FC236}">
                  <a16:creationId xmlns:a16="http://schemas.microsoft.com/office/drawing/2014/main" id="{336C70F4-3420-42A1-A2D6-A81B472D0852}"/>
                </a:ext>
              </a:extLst>
            </p:cNvPr>
            <p:cNvGrpSpPr/>
            <p:nvPr/>
          </p:nvGrpSpPr>
          <p:grpSpPr>
            <a:xfrm>
              <a:off x="8909117" y="718896"/>
              <a:ext cx="8552290" cy="7217584"/>
              <a:chOff x="8991750" y="647701"/>
              <a:chExt cx="8552290" cy="7217584"/>
            </a:xfrm>
          </p:grpSpPr>
          <p:sp>
            <p:nvSpPr>
              <p:cNvPr id="289" name="Google Shape;289;p21"/>
              <p:cNvSpPr txBox="1"/>
              <p:nvPr/>
            </p:nvSpPr>
            <p:spPr>
              <a:xfrm>
                <a:off x="9010650" y="647701"/>
                <a:ext cx="8362800" cy="129260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Pts val="1100"/>
                  <a:buFontTx/>
                  <a:buNone/>
                  <a:tabLst/>
                  <a:defRPr/>
                </a:pPr>
                <a:r>
                  <a:rPr kumimoji="0" lang="en" sz="32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rPr>
                  <a:t>The Story</a:t>
                </a:r>
                <a:endParaRPr kumimoji="0" sz="32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rPr>
                  <a:t> </a:t>
                </a:r>
                <a:endParaRPr kumimoji="0" sz="2800" b="0" i="0" u="none" strike="noStrike" kern="0" cap="none" spc="0" normalizeH="0" baseline="0" noProof="0">
                  <a:ln>
                    <a:noFill/>
                  </a:ln>
                  <a:solidFill>
                    <a:srgbClr val="000000"/>
                  </a:solidFill>
                  <a:effectLst/>
                  <a:uLnTx/>
                  <a:uFillTx/>
                  <a:latin typeface="Poppins SemiBold"/>
                  <a:ea typeface="Poppins SemiBold"/>
                  <a:cs typeface="Poppins SemiBold"/>
                  <a:sym typeface="Poppins SemiBold"/>
                </a:endParaRPr>
              </a:p>
            </p:txBody>
          </p:sp>
          <p:sp>
            <p:nvSpPr>
              <p:cNvPr id="290" name="Google Shape;290;p21"/>
              <p:cNvSpPr txBox="1"/>
              <p:nvPr/>
            </p:nvSpPr>
            <p:spPr>
              <a:xfrm>
                <a:off x="9010650" y="1295401"/>
                <a:ext cx="8362800" cy="2068198"/>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PHD SIS wanted to build a real-time customer data store, with static customer segmentation to understand their customers better. Alongside this they wanted to build customer personas to help with targeting and CRM</a:t>
                </a: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r>
                  <a:rPr kumimoji="0" lang="en"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 </a:t>
                </a:r>
                <a:endParaRPr kumimoji="0" sz="2800" b="0" i="0"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p:txBody>
          </p:sp>
          <p:cxnSp>
            <p:nvCxnSpPr>
              <p:cNvPr id="291" name="Google Shape;291;p21"/>
              <p:cNvCxnSpPr/>
              <p:nvPr/>
            </p:nvCxnSpPr>
            <p:spPr>
              <a:xfrm>
                <a:off x="9182100" y="2457450"/>
                <a:ext cx="8172600" cy="0"/>
              </a:xfrm>
              <a:prstGeom prst="straightConnector1">
                <a:avLst/>
              </a:prstGeom>
              <a:noFill/>
              <a:ln w="28575" cap="flat" cmpd="sng">
                <a:solidFill>
                  <a:srgbClr val="000000"/>
                </a:solidFill>
                <a:prstDash val="solid"/>
                <a:round/>
                <a:headEnd type="none" w="med" len="med"/>
                <a:tailEnd type="none" w="med" len="med"/>
              </a:ln>
            </p:spPr>
          </p:cxnSp>
          <p:sp>
            <p:nvSpPr>
              <p:cNvPr id="293" name="Google Shape;293;p21"/>
              <p:cNvSpPr txBox="1"/>
              <p:nvPr/>
            </p:nvSpPr>
            <p:spPr>
              <a:xfrm>
                <a:off x="8991750" y="2511151"/>
                <a:ext cx="8362800" cy="1292601"/>
              </a:xfrm>
              <a:prstGeom prst="rect">
                <a:avLst/>
              </a:prstGeom>
              <a:noFill/>
              <a:ln>
                <a:noFill/>
              </a:ln>
            </p:spPr>
            <p:txBody>
              <a:bodyPr spcFirstLastPara="1" wrap="square" lIns="182850" tIns="182850" rIns="182850" bIns="182850" anchor="t" anchorCtr="0">
                <a:spAutoFit/>
              </a:bodyPr>
              <a:lstStyle/>
              <a:p>
                <a:pPr marL="0" marR="0" lvl="0" indent="0" algn="l" defTabSz="1828800" rtl="0" eaLnBrk="1" fontAlgn="auto" latinLnBrk="0" hangingPunct="1">
                  <a:lnSpc>
                    <a:spcPct val="100000"/>
                  </a:lnSpc>
                  <a:spcBef>
                    <a:spcPts val="0"/>
                  </a:spcBef>
                  <a:spcAft>
                    <a:spcPts val="0"/>
                  </a:spcAft>
                  <a:buClr>
                    <a:srgbClr val="000000"/>
                  </a:buClr>
                  <a:buSzPts val="1100"/>
                  <a:buFontTx/>
                  <a:buNone/>
                  <a:tabLst/>
                  <a:defRPr/>
                </a:pPr>
                <a:r>
                  <a:rPr kumimoji="0" lang="en" sz="3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The Solution</a:t>
                </a:r>
                <a:endParaRPr kumimoji="0" sz="32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rPr>
                  <a:t> </a:t>
                </a:r>
                <a:endParaRPr kumimoji="0" sz="2800" b="0" i="0" u="none" strike="noStrike" kern="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cxnSp>
            <p:nvCxnSpPr>
              <p:cNvPr id="295" name="Google Shape;295;p21"/>
              <p:cNvCxnSpPr/>
              <p:nvPr/>
            </p:nvCxnSpPr>
            <p:spPr>
              <a:xfrm>
                <a:off x="9163050" y="5559726"/>
                <a:ext cx="8172600" cy="0"/>
              </a:xfrm>
              <a:prstGeom prst="straightConnector1">
                <a:avLst/>
              </a:prstGeom>
              <a:noFill/>
              <a:ln w="28575" cap="flat" cmpd="sng">
                <a:solidFill>
                  <a:srgbClr val="000000"/>
                </a:solidFill>
                <a:prstDash val="solid"/>
                <a:round/>
                <a:headEnd type="none" w="med" len="med"/>
                <a:tailEnd type="none" w="med" len="med"/>
              </a:ln>
            </p:spPr>
          </p:cxnSp>
          <p:pic>
            <p:nvPicPr>
              <p:cNvPr id="296" name="Google Shape;296;p21"/>
              <p:cNvPicPr preferRelativeResize="0"/>
              <p:nvPr/>
            </p:nvPicPr>
            <p:blipFill>
              <a:blip r:embed="rId5">
                <a:alphaModFix/>
              </a:blip>
              <a:stretch>
                <a:fillRect/>
              </a:stretch>
            </p:blipFill>
            <p:spPr>
              <a:xfrm>
                <a:off x="9212651" y="6063726"/>
                <a:ext cx="608878" cy="474000"/>
              </a:xfrm>
              <a:prstGeom prst="rect">
                <a:avLst/>
              </a:prstGeom>
              <a:noFill/>
              <a:ln>
                <a:noFill/>
              </a:ln>
            </p:spPr>
          </p:pic>
          <p:sp>
            <p:nvSpPr>
              <p:cNvPr id="299" name="Google Shape;299;p21"/>
              <p:cNvSpPr txBox="1"/>
              <p:nvPr/>
            </p:nvSpPr>
            <p:spPr>
              <a:xfrm>
                <a:off x="9943240" y="6359885"/>
                <a:ext cx="7600800" cy="1505400"/>
              </a:xfrm>
              <a:prstGeom prst="rect">
                <a:avLst/>
              </a:prstGeom>
              <a:no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r>
                  <a:rPr kumimoji="0" lang="en-GB" sz="1600" b="0" i="1" u="none" strike="noStrike" kern="0" cap="none" spc="0" normalizeH="0" baseline="0" noProof="0" dirty="0">
                    <a:ln>
                      <a:noFill/>
                    </a:ln>
                    <a:solidFill>
                      <a:srgbClr val="000000">
                        <a:lumMod val="65000"/>
                        <a:lumOff val="35000"/>
                      </a:srgbClr>
                    </a:solidFill>
                    <a:effectLst/>
                    <a:uLnTx/>
                    <a:uFillTx/>
                    <a:latin typeface="Poppins SemiBold"/>
                    <a:ea typeface="Poppins SemiBold"/>
                    <a:cs typeface="Poppins SemiBold"/>
                    <a:sym typeface="Poppins SemiBold"/>
                  </a:rPr>
                  <a:t>Being able to </a:t>
                </a:r>
                <a:r>
                  <a:rPr kumimoji="0" lang="en-GB" sz="1600" b="0" i="1" u="none" strike="noStrike" kern="0" cap="none" spc="0" normalizeH="0" baseline="0" noProof="0" dirty="0" err="1">
                    <a:ln>
                      <a:noFill/>
                    </a:ln>
                    <a:solidFill>
                      <a:srgbClr val="000000">
                        <a:lumMod val="65000"/>
                        <a:lumOff val="35000"/>
                      </a:srgbClr>
                    </a:solidFill>
                    <a:effectLst/>
                    <a:uLnTx/>
                    <a:uFillTx/>
                    <a:latin typeface="Poppins SemiBold"/>
                    <a:ea typeface="Poppins SemiBold"/>
                    <a:cs typeface="Poppins SemiBold"/>
                    <a:sym typeface="Poppins SemiBold"/>
                  </a:rPr>
                  <a:t>su</a:t>
                </a:r>
                <a:r>
                  <a:rPr lang="en-GB" sz="1600" i="1" kern="0" dirty="0" err="1">
                    <a:solidFill>
                      <a:srgbClr val="000000">
                        <a:lumMod val="65000"/>
                        <a:lumOff val="35000"/>
                      </a:srgbClr>
                    </a:solidFill>
                    <a:latin typeface="Poppins SemiBold"/>
                    <a:ea typeface="Poppins SemiBold"/>
                    <a:cs typeface="Poppins SemiBold"/>
                    <a:sym typeface="Poppins SemiBold"/>
                  </a:rPr>
                  <a:t>pport</a:t>
                </a:r>
                <a:r>
                  <a:rPr lang="en-GB" sz="1600" i="1" kern="0" dirty="0">
                    <a:solidFill>
                      <a:srgbClr val="000000">
                        <a:lumMod val="65000"/>
                        <a:lumOff val="35000"/>
                      </a:srgbClr>
                    </a:solidFill>
                    <a:latin typeface="Poppins SemiBold"/>
                    <a:ea typeface="Poppins SemiBold"/>
                    <a:cs typeface="Poppins SemiBold"/>
                    <a:sym typeface="Poppins SemiBold"/>
                  </a:rPr>
                  <a:t> businesses with a better understanding of their customer data, structuring it correctly and being able to build actionable strategies to improve relevance and targeting is a key deliverable at The Loyalty People. It was key to the ongoing Customer Strategy at PHD SIS to create personas that could be matched in the data and behaviours to enhance their CRM.</a:t>
                </a:r>
                <a:endParaRPr kumimoji="0" lang="en-GB" sz="1600" b="0" i="1" u="none" strike="noStrike" kern="0" cap="none" spc="0" normalizeH="0" baseline="0" noProof="0" dirty="0">
                  <a:ln>
                    <a:noFill/>
                  </a:ln>
                  <a:solidFill>
                    <a:srgbClr val="000000">
                      <a:lumMod val="65000"/>
                      <a:lumOff val="35000"/>
                    </a:srgbClr>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endParaRPr kumimoji="0" lang="en-GB" sz="1600" b="0" i="1" u="none" strike="noStrike" kern="0" cap="none" spc="0" normalizeH="0" baseline="0" noProof="0" dirty="0">
                  <a:ln>
                    <a:noFill/>
                  </a:ln>
                  <a:solidFill>
                    <a:srgbClr val="434343"/>
                  </a:solidFill>
                  <a:effectLst/>
                  <a:uLnTx/>
                  <a:uFillTx/>
                  <a:latin typeface="Poppins SemiBold"/>
                  <a:ea typeface="Poppins SemiBold"/>
                  <a:cs typeface="Poppins SemiBold"/>
                  <a:sym typeface="Poppins SemiBold"/>
                </a:endParaRPr>
              </a:p>
              <a:p>
                <a:pPr marL="0" marR="0" lvl="0" indent="0" algn="l" defTabSz="1828800" rtl="0" eaLnBrk="1" fontAlgn="auto" latinLnBrk="0" hangingPunct="1">
                  <a:lnSpc>
                    <a:spcPct val="115000"/>
                  </a:lnSpc>
                  <a:spcBef>
                    <a:spcPts val="0"/>
                  </a:spcBef>
                  <a:spcAft>
                    <a:spcPts val="0"/>
                  </a:spcAft>
                  <a:buClr>
                    <a:srgbClr val="000000"/>
                  </a:buClr>
                  <a:buSzPts val="1100"/>
                  <a:buFontTx/>
                  <a:buNone/>
                  <a:tabLst/>
                  <a:defRPr/>
                </a:pPr>
                <a:r>
                  <a:rPr kumimoji="0" lang="en-GB" sz="1600" b="0" i="0" u="none" strike="noStrike" kern="0" cap="none" spc="0" normalizeH="0" baseline="0" noProof="0" dirty="0">
                    <a:ln>
                      <a:noFill/>
                    </a:ln>
                    <a:solidFill>
                      <a:srgbClr val="000000"/>
                    </a:solidFill>
                    <a:effectLst/>
                    <a:uLnTx/>
                    <a:uFillTx/>
                    <a:latin typeface="Poppins SemiBold"/>
                    <a:ea typeface="Poppins Light"/>
                    <a:cs typeface="Poppins SemiBold"/>
                    <a:sym typeface="Poppins SemiBold"/>
                  </a:rPr>
                  <a:t>Tom, Managing Director, The Loyalty People</a:t>
                </a: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nvGrpSpPr>
              <p:cNvPr id="300" name="Google Shape;300;p21"/>
              <p:cNvGrpSpPr/>
              <p:nvPr/>
            </p:nvGrpSpPr>
            <p:grpSpPr>
              <a:xfrm>
                <a:off x="14806002" y="3356059"/>
                <a:ext cx="2549400" cy="2118132"/>
                <a:chOff x="7403001" y="1673266"/>
                <a:chExt cx="1274700" cy="1059066"/>
              </a:xfrm>
            </p:grpSpPr>
            <p:sp>
              <p:nvSpPr>
                <p:cNvPr id="301" name="Google Shape;301;p21"/>
                <p:cNvSpPr/>
                <p:nvPr/>
              </p:nvSpPr>
              <p:spPr>
                <a:xfrm>
                  <a:off x="7810558" y="1673266"/>
                  <a:ext cx="459600" cy="459600"/>
                </a:xfrm>
                <a:prstGeom prst="ellipse">
                  <a:avLst/>
                </a:prstGeom>
                <a:solidFill>
                  <a:srgbClr val="F9F270"/>
                </a:solidFill>
                <a:ln>
                  <a:noFill/>
                </a:ln>
              </p:spPr>
              <p:txBody>
                <a:bodyPr spcFirstLastPara="1" wrap="square" lIns="182850" tIns="182850" rIns="182850" bIns="182850" anchor="ctr" anchorCtr="0">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21"/>
                <p:cNvSpPr txBox="1"/>
                <p:nvPr/>
              </p:nvSpPr>
              <p:spPr>
                <a:xfrm>
                  <a:off x="7403001" y="2141431"/>
                  <a:ext cx="1274700" cy="590901"/>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15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rPr>
                    <a:t>Customer Segmentation</a:t>
                  </a: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grpSp>
            <p:nvGrpSpPr>
              <p:cNvPr id="304" name="Google Shape;304;p21"/>
              <p:cNvGrpSpPr/>
              <p:nvPr/>
            </p:nvGrpSpPr>
            <p:grpSpPr>
              <a:xfrm>
                <a:off x="11916338" y="3406943"/>
                <a:ext cx="2660648" cy="2059556"/>
                <a:chOff x="4559832" y="1698708"/>
                <a:chExt cx="1330324" cy="1029778"/>
              </a:xfrm>
            </p:grpSpPr>
            <p:sp>
              <p:nvSpPr>
                <p:cNvPr id="305" name="Google Shape;305;p21"/>
                <p:cNvSpPr/>
                <p:nvPr/>
              </p:nvSpPr>
              <p:spPr>
                <a:xfrm>
                  <a:off x="5013883" y="1698708"/>
                  <a:ext cx="459600" cy="459600"/>
                </a:xfrm>
                <a:prstGeom prst="ellipse">
                  <a:avLst/>
                </a:prstGeom>
                <a:solidFill>
                  <a:srgbClr val="F9F270"/>
                </a:solidFill>
                <a:ln>
                  <a:noFill/>
                </a:ln>
              </p:spPr>
              <p:txBody>
                <a:bodyPr spcFirstLastPara="1" wrap="square" lIns="182850" tIns="182850" rIns="182850" bIns="182850" anchor="ctr" anchorCtr="0">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21"/>
                <p:cNvSpPr txBox="1"/>
                <p:nvPr/>
              </p:nvSpPr>
              <p:spPr>
                <a:xfrm>
                  <a:off x="4559832" y="2014474"/>
                  <a:ext cx="1330324" cy="714012"/>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a:p>
                  <a:pPr marL="0" marR="0" lvl="0" indent="0" algn="ctr" defTabSz="1828800" rtl="0" eaLnBrk="1" fontAlgn="auto" latinLnBrk="0" hangingPunct="1">
                    <a:lnSpc>
                      <a:spcPct val="115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rPr>
                    <a:t>Customer                 Personas</a:t>
                  </a: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grpSp>
            <p:nvGrpSpPr>
              <p:cNvPr id="310" name="Google Shape;310;p21"/>
              <p:cNvGrpSpPr/>
              <p:nvPr/>
            </p:nvGrpSpPr>
            <p:grpSpPr>
              <a:xfrm>
                <a:off x="9212652" y="3406942"/>
                <a:ext cx="2549400" cy="2059556"/>
                <a:chOff x="4606326" y="1698708"/>
                <a:chExt cx="1274700" cy="1029778"/>
              </a:xfrm>
            </p:grpSpPr>
            <p:grpSp>
              <p:nvGrpSpPr>
                <p:cNvPr id="311" name="Google Shape;311;p21"/>
                <p:cNvGrpSpPr/>
                <p:nvPr/>
              </p:nvGrpSpPr>
              <p:grpSpPr>
                <a:xfrm>
                  <a:off x="4606326" y="1698708"/>
                  <a:ext cx="1274700" cy="1029778"/>
                  <a:chOff x="4606326" y="1698708"/>
                  <a:chExt cx="1274700" cy="1029778"/>
                </a:xfrm>
              </p:grpSpPr>
              <p:sp>
                <p:nvSpPr>
                  <p:cNvPr id="312" name="Google Shape;312;p21"/>
                  <p:cNvSpPr/>
                  <p:nvPr/>
                </p:nvSpPr>
                <p:spPr>
                  <a:xfrm>
                    <a:off x="5013883" y="1698708"/>
                    <a:ext cx="459600" cy="459600"/>
                  </a:xfrm>
                  <a:prstGeom prst="ellipse">
                    <a:avLst/>
                  </a:prstGeom>
                  <a:solidFill>
                    <a:srgbClr val="F9F270"/>
                  </a:solidFill>
                  <a:ln>
                    <a:noFill/>
                  </a:ln>
                </p:spPr>
                <p:txBody>
                  <a:bodyPr spcFirstLastPara="1" wrap="square" lIns="182850" tIns="182850" rIns="182850" bIns="182850" anchor="ctr" anchorCtr="0">
                    <a:no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13;p21"/>
                  <p:cNvSpPr txBox="1"/>
                  <p:nvPr/>
                </p:nvSpPr>
                <p:spPr>
                  <a:xfrm>
                    <a:off x="4606326" y="2014474"/>
                    <a:ext cx="1274700" cy="714012"/>
                  </a:xfrm>
                  <a:prstGeom prst="rect">
                    <a:avLst/>
                  </a:prstGeom>
                  <a:noFill/>
                  <a:ln>
                    <a:noFill/>
                  </a:ln>
                </p:spPr>
                <p:txBody>
                  <a:bodyPr spcFirstLastPara="1" wrap="square" lIns="182850" tIns="182850" rIns="182850" bIns="182850" anchor="t" anchorCtr="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a:p>
                    <a:pPr marL="0" marR="0" lvl="0" indent="0" algn="ctr" defTabSz="1828800" rtl="0" eaLnBrk="1" fontAlgn="auto" latinLnBrk="0" hangingPunct="1">
                      <a:lnSpc>
                        <a:spcPct val="115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rPr>
                      <a:t>Full Data                        Review</a:t>
                    </a:r>
                    <a:endParaRPr kumimoji="0" sz="1600" b="0" i="0" u="none" strike="noStrike" kern="0" cap="none" spc="0" normalizeH="0" baseline="0" noProof="0" dirty="0">
                      <a:ln>
                        <a:noFill/>
                      </a:ln>
                      <a:solidFill>
                        <a:srgbClr val="000000"/>
                      </a:solidFill>
                      <a:effectLst/>
                      <a:uLnTx/>
                      <a:uFillTx/>
                      <a:latin typeface="Poppins Light"/>
                      <a:ea typeface="Poppins Light"/>
                      <a:cs typeface="Poppins Light"/>
                      <a:sym typeface="Poppins Light"/>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434343"/>
                      </a:solidFill>
                      <a:effectLst/>
                      <a:uLnTx/>
                      <a:uFillTx/>
                      <a:latin typeface="Poppins Light"/>
                      <a:ea typeface="Poppins Light"/>
                      <a:cs typeface="Poppins Light"/>
                      <a:sym typeface="Poppins Light"/>
                    </a:endParaRPr>
                  </a:p>
                </p:txBody>
              </p:sp>
            </p:grpSp>
            <p:pic>
              <p:nvPicPr>
                <p:cNvPr id="314" name="Google Shape;314;p21"/>
                <p:cNvPicPr preferRelativeResize="0"/>
                <p:nvPr/>
              </p:nvPicPr>
              <p:blipFill>
                <a:blip r:embed="rId6">
                  <a:alphaModFix/>
                </a:blip>
                <a:stretch>
                  <a:fillRect/>
                </a:stretch>
              </p:blipFill>
              <p:spPr>
                <a:xfrm>
                  <a:off x="5144063" y="1817600"/>
                  <a:ext cx="192175" cy="218182"/>
                </a:xfrm>
                <a:prstGeom prst="rect">
                  <a:avLst/>
                </a:prstGeom>
                <a:noFill/>
                <a:ln>
                  <a:noFill/>
                </a:ln>
              </p:spPr>
            </p:pic>
          </p:grpSp>
        </p:grpSp>
        <p:pic>
          <p:nvPicPr>
            <p:cNvPr id="42" name="Picture 41">
              <a:extLst>
                <a:ext uri="{FF2B5EF4-FFF2-40B4-BE49-F238E27FC236}">
                  <a16:creationId xmlns:a16="http://schemas.microsoft.com/office/drawing/2014/main" id="{49EFE2F2-B766-46F2-A8D0-8AB1A60D8E0B}"/>
                </a:ext>
              </a:extLst>
            </p:cNvPr>
            <p:cNvPicPr>
              <a:picLocks noChangeAspect="1"/>
            </p:cNvPicPr>
            <p:nvPr/>
          </p:nvPicPr>
          <p:blipFill>
            <a:blip r:embed="rId7"/>
            <a:stretch>
              <a:fillRect/>
            </a:stretch>
          </p:blipFill>
          <p:spPr>
            <a:xfrm>
              <a:off x="15774872" y="3642206"/>
              <a:ext cx="452683" cy="559197"/>
            </a:xfrm>
            <a:prstGeom prst="rect">
              <a:avLst/>
            </a:prstGeom>
          </p:spPr>
        </p:pic>
      </p:grpSp>
      <p:pic>
        <p:nvPicPr>
          <p:cNvPr id="1028" name="Picture 4" descr="See the source image">
            <a:extLst>
              <a:ext uri="{FF2B5EF4-FFF2-40B4-BE49-F238E27FC236}">
                <a16:creationId xmlns:a16="http://schemas.microsoft.com/office/drawing/2014/main" id="{F18CB2FA-DCA5-444B-880C-60A44B90BD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646" y="2948239"/>
            <a:ext cx="2217003" cy="84246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9D6F83C-F122-4DC1-817E-1EE624515C57}"/>
              </a:ext>
            </a:extLst>
          </p:cNvPr>
          <p:cNvPicPr>
            <a:picLocks noChangeAspect="1"/>
          </p:cNvPicPr>
          <p:nvPr/>
        </p:nvPicPr>
        <p:blipFill>
          <a:blip r:embed="rId9"/>
          <a:stretch>
            <a:fillRect/>
          </a:stretch>
        </p:blipFill>
        <p:spPr>
          <a:xfrm>
            <a:off x="13923790" y="3529192"/>
            <a:ext cx="523016" cy="523016"/>
          </a:xfrm>
          <a:prstGeom prst="rect">
            <a:avLst/>
          </a:prstGeom>
        </p:spPr>
      </p:pic>
    </p:spTree>
    <p:extLst>
      <p:ext uri="{BB962C8B-B14F-4D97-AF65-F5344CB8AC3E}">
        <p14:creationId xmlns:p14="http://schemas.microsoft.com/office/powerpoint/2010/main" val="411209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4"/>
        <p:cNvGrpSpPr/>
        <p:nvPr/>
      </p:nvGrpSpPr>
      <p:grpSpPr>
        <a:xfrm>
          <a:off x="0" y="0"/>
          <a:ext cx="0" cy="0"/>
          <a:chOff x="0" y="0"/>
          <a:chExt cx="0" cy="0"/>
        </a:xfrm>
      </p:grpSpPr>
      <p:sp>
        <p:nvSpPr>
          <p:cNvPr id="395" name="Google Shape;395;p24"/>
          <p:cNvSpPr txBox="1"/>
          <p:nvPr/>
        </p:nvSpPr>
        <p:spPr>
          <a:xfrm>
            <a:off x="9143994" y="914420"/>
            <a:ext cx="8496000" cy="3447037"/>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10000" kern="0">
                <a:solidFill>
                  <a:srgbClr val="000000"/>
                </a:solidFill>
                <a:latin typeface="Poppins SemiBold"/>
                <a:ea typeface="Poppins SemiBold"/>
                <a:cs typeface="Poppins SemiBold"/>
                <a:sym typeface="Poppins SemiBold"/>
              </a:rPr>
              <a:t>Let’s Talk</a:t>
            </a:r>
            <a:endParaRPr sz="10000" kern="0">
              <a:solidFill>
                <a:srgbClr val="000000"/>
              </a:solidFill>
              <a:latin typeface="Poppins SemiBold"/>
              <a:ea typeface="Poppins SemiBold"/>
              <a:cs typeface="Poppins SemiBold"/>
              <a:sym typeface="Poppins SemiBold"/>
            </a:endParaRPr>
          </a:p>
          <a:p>
            <a:pPr defTabSz="1828800">
              <a:buClr>
                <a:srgbClr val="000000"/>
              </a:buClr>
            </a:pPr>
            <a:r>
              <a:rPr lang="en" sz="10000" kern="0">
                <a:solidFill>
                  <a:srgbClr val="000000"/>
                </a:solidFill>
                <a:latin typeface="Poppins SemiBold"/>
                <a:ea typeface="Poppins SemiBold"/>
                <a:cs typeface="Poppins SemiBold"/>
                <a:sym typeface="Poppins SemiBold"/>
              </a:rPr>
              <a:t>Soon</a:t>
            </a:r>
            <a:endParaRPr sz="10000" kern="0">
              <a:solidFill>
                <a:srgbClr val="000000"/>
              </a:solidFill>
              <a:latin typeface="Poppins SemiBold"/>
              <a:ea typeface="Poppins SemiBold"/>
              <a:cs typeface="Poppins SemiBold"/>
              <a:sym typeface="Poppins SemiBold"/>
            </a:endParaRPr>
          </a:p>
        </p:txBody>
      </p:sp>
      <p:sp>
        <p:nvSpPr>
          <p:cNvPr id="396" name="Google Shape;396;p24"/>
          <p:cNvSpPr txBox="1"/>
          <p:nvPr/>
        </p:nvSpPr>
        <p:spPr>
          <a:xfrm>
            <a:off x="9163050" y="4362001"/>
            <a:ext cx="6000000" cy="2585263"/>
          </a:xfrm>
          <a:prstGeom prst="rect">
            <a:avLst/>
          </a:prstGeom>
          <a:noFill/>
          <a:ln>
            <a:noFill/>
          </a:ln>
        </p:spPr>
        <p:txBody>
          <a:bodyPr spcFirstLastPara="1" wrap="square" lIns="182850" tIns="182850" rIns="182850" bIns="182850" anchor="t" anchorCtr="0">
            <a:spAutoFit/>
          </a:bodyPr>
          <a:lstStyle/>
          <a:p>
            <a:pPr defTabSz="1828800">
              <a:lnSpc>
                <a:spcPct val="150000"/>
              </a:lnSpc>
              <a:buClr>
                <a:srgbClr val="000000"/>
              </a:buClr>
            </a:pPr>
            <a:r>
              <a:rPr lang="en" sz="2400" kern="0" dirty="0">
                <a:solidFill>
                  <a:srgbClr val="000000"/>
                </a:solidFill>
                <a:latin typeface="Poppins SemiBold"/>
                <a:ea typeface="Poppins SemiBold"/>
                <a:cs typeface="Poppins SemiBold"/>
                <a:sym typeface="Poppins SemiBold"/>
              </a:rPr>
              <a:t>Tom Peace</a:t>
            </a:r>
            <a:endParaRPr sz="2400" kern="0" dirty="0">
              <a:solidFill>
                <a:srgbClr val="000000"/>
              </a:solidFill>
              <a:latin typeface="Poppins SemiBold"/>
              <a:ea typeface="Poppins SemiBold"/>
              <a:cs typeface="Poppins SemiBold"/>
              <a:sym typeface="Poppins SemiBold"/>
            </a:endParaRPr>
          </a:p>
          <a:p>
            <a:pPr defTabSz="1828800">
              <a:lnSpc>
                <a:spcPct val="150000"/>
              </a:lnSpc>
              <a:buClr>
                <a:srgbClr val="000000"/>
              </a:buClr>
            </a:pPr>
            <a:r>
              <a:rPr lang="en" sz="2400" u="sng" kern="0" dirty="0">
                <a:solidFill>
                  <a:srgbClr val="666666"/>
                </a:solidFill>
                <a:latin typeface="Poppins Light"/>
                <a:ea typeface="Poppins Light"/>
                <a:cs typeface="Poppins Light"/>
                <a:sym typeface="Poppins Light"/>
              </a:rPr>
              <a:t>tom@theloyaltypeople.co.uk</a:t>
            </a:r>
            <a:endParaRPr sz="2400" kern="0" dirty="0">
              <a:solidFill>
                <a:srgbClr val="666666"/>
              </a:solidFill>
              <a:latin typeface="Poppins Light"/>
              <a:ea typeface="Poppins Light"/>
              <a:cs typeface="Poppins Light"/>
              <a:sym typeface="Poppins Light"/>
            </a:endParaRPr>
          </a:p>
          <a:p>
            <a:pPr defTabSz="1828800">
              <a:lnSpc>
                <a:spcPct val="150000"/>
              </a:lnSpc>
              <a:buClr>
                <a:srgbClr val="000000"/>
              </a:buClr>
            </a:pPr>
            <a:r>
              <a:rPr lang="en" sz="2400" kern="0" dirty="0">
                <a:solidFill>
                  <a:srgbClr val="666666"/>
                </a:solidFill>
                <a:latin typeface="Poppins Light"/>
                <a:ea typeface="Poppins Light"/>
                <a:cs typeface="Poppins Light"/>
                <a:sym typeface="Poppins Light"/>
              </a:rPr>
              <a:t>+44 773 321 328</a:t>
            </a:r>
            <a:endParaRPr sz="2400" kern="0" dirty="0">
              <a:solidFill>
                <a:srgbClr val="666666"/>
              </a:solidFill>
              <a:latin typeface="Poppins Light"/>
              <a:ea typeface="Poppins Light"/>
              <a:cs typeface="Poppins Light"/>
              <a:sym typeface="Poppins Light"/>
            </a:endParaRPr>
          </a:p>
          <a:p>
            <a:pPr defTabSz="1828800">
              <a:lnSpc>
                <a:spcPct val="150000"/>
              </a:lnSpc>
              <a:buClr>
                <a:srgbClr val="000000"/>
              </a:buClr>
            </a:pPr>
            <a:r>
              <a:rPr lang="en" sz="2400" kern="0" dirty="0">
                <a:solidFill>
                  <a:srgbClr val="666666"/>
                </a:solidFill>
                <a:latin typeface="Poppins Light"/>
                <a:ea typeface="Poppins Light"/>
                <a:cs typeface="Poppins Light"/>
                <a:sym typeface="Poppins Light"/>
              </a:rPr>
              <a:t>www.theloyaltypeople</a:t>
            </a:r>
            <a:r>
              <a:rPr lang="en" sz="2400" kern="0">
                <a:solidFill>
                  <a:srgbClr val="666666"/>
                </a:solidFill>
                <a:latin typeface="Poppins Light"/>
                <a:ea typeface="Poppins Light"/>
                <a:cs typeface="Poppins Light"/>
                <a:sym typeface="Poppins Light"/>
              </a:rPr>
              <a:t>.co.uk</a:t>
            </a:r>
            <a:endParaRPr sz="2400" kern="0" dirty="0">
              <a:solidFill>
                <a:srgbClr val="666666"/>
              </a:solidFill>
              <a:latin typeface="Poppins Light"/>
              <a:ea typeface="Poppins Light"/>
              <a:cs typeface="Poppins Light"/>
              <a:sym typeface="Poppins Light"/>
            </a:endParaRPr>
          </a:p>
        </p:txBody>
      </p:sp>
      <p:pic>
        <p:nvPicPr>
          <p:cNvPr id="397" name="Google Shape;397;p24"/>
          <p:cNvPicPr preferRelativeResize="0"/>
          <p:nvPr/>
        </p:nvPicPr>
        <p:blipFill>
          <a:blip r:embed="rId4">
            <a:alphaModFix/>
          </a:blip>
          <a:stretch>
            <a:fillRect/>
          </a:stretch>
        </p:blipFill>
        <p:spPr>
          <a:xfrm>
            <a:off x="914401" y="8322951"/>
            <a:ext cx="1192050" cy="1192050"/>
          </a:xfrm>
          <a:prstGeom prst="rect">
            <a:avLst/>
          </a:prstGeom>
          <a:noFill/>
          <a:ln>
            <a:noFill/>
          </a:ln>
        </p:spPr>
      </p:pic>
      <p:pic>
        <p:nvPicPr>
          <p:cNvPr id="398" name="Google Shape;398;p24"/>
          <p:cNvPicPr preferRelativeResize="0"/>
          <p:nvPr/>
        </p:nvPicPr>
        <p:blipFill>
          <a:blip r:embed="rId4">
            <a:alphaModFix/>
          </a:blip>
          <a:stretch>
            <a:fillRect/>
          </a:stretch>
        </p:blipFill>
        <p:spPr>
          <a:xfrm>
            <a:off x="914401" y="924045"/>
            <a:ext cx="2025750" cy="2025750"/>
          </a:xfrm>
          <a:prstGeom prst="rect">
            <a:avLst/>
          </a:prstGeom>
          <a:noFill/>
          <a:ln>
            <a:noFill/>
          </a:ln>
        </p:spPr>
      </p:pic>
    </p:spTree>
  </p:cSld>
  <p:clrMapOvr>
    <a:masterClrMapping/>
  </p:clrMapOvr>
</p:sld>
</file>

<file path=ppt/theme/theme1.xml><?xml version="1.0" encoding="utf-8"?>
<a:theme xmlns:a="http://schemas.openxmlformats.org/drawingml/2006/main" name="Emerald Thinking - Content Slide">
  <a:themeElements>
    <a:clrScheme name="Emerald Thinking BRAND">
      <a:dk1>
        <a:srgbClr val="000000"/>
      </a:dk1>
      <a:lt1>
        <a:srgbClr val="FFFFFF"/>
      </a:lt1>
      <a:dk2>
        <a:srgbClr val="3B3C43"/>
      </a:dk2>
      <a:lt2>
        <a:srgbClr val="D2D7DB"/>
      </a:lt2>
      <a:accent1>
        <a:srgbClr val="00A590"/>
      </a:accent1>
      <a:accent2>
        <a:srgbClr val="12326E"/>
      </a:accent2>
      <a:accent3>
        <a:srgbClr val="EE767B"/>
      </a:accent3>
      <a:accent4>
        <a:srgbClr val="9ACC98"/>
      </a:accent4>
      <a:accent5>
        <a:srgbClr val="6FC6D1"/>
      </a:accent5>
      <a:accent6>
        <a:srgbClr val="F3A3AA"/>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erald Thinking Template.potx" id="{86E0FF2B-12A6-4B40-8040-5423E2B9AFF9}" vid="{D9A920D2-8145-5B4E-9D6C-290D4A1724BC}"/>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928</Words>
  <Application>Microsoft Office PowerPoint</Application>
  <PresentationFormat>Custom</PresentationFormat>
  <Paragraphs>169</Paragraphs>
  <Slides>9</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Fira Sans Medium</vt:lpstr>
      <vt:lpstr>Poppins Light</vt:lpstr>
      <vt:lpstr>Calibri</vt:lpstr>
      <vt:lpstr>Reenie Beanie</vt:lpstr>
      <vt:lpstr>Poppins Medium</vt:lpstr>
      <vt:lpstr>Poppins SemiBold</vt:lpstr>
      <vt:lpstr>Fira Sans</vt:lpstr>
      <vt:lpstr>Arial</vt:lpstr>
      <vt:lpstr>Merriweather</vt:lpstr>
      <vt:lpstr>Emerald Thinking - Content Slide</vt:lpstr>
      <vt:lpstr>Simple Light</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Blue Simple Technology Business Plan Presentation</dc:title>
  <dc:creator>Louise Hutchins</dc:creator>
  <cp:lastModifiedBy>Tom Peace</cp:lastModifiedBy>
  <cp:revision>19</cp:revision>
  <dcterms:created xsi:type="dcterms:W3CDTF">2006-08-16T00:00:00Z</dcterms:created>
  <dcterms:modified xsi:type="dcterms:W3CDTF">2021-04-26T09:08:40Z</dcterms:modified>
  <dc:identifier>DAENH2VJs1c</dc:identifier>
</cp:coreProperties>
</file>